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60" r:id="rId4"/>
  </p:sldMasterIdLst>
  <p:notesMasterIdLst>
    <p:notesMasterId r:id="rId16"/>
  </p:notesMasterIdLst>
  <p:handoutMasterIdLst>
    <p:handoutMasterId r:id="rId17"/>
  </p:handoutMasterIdLst>
  <p:sldIdLst>
    <p:sldId id="263" r:id="rId5"/>
    <p:sldId id="282" r:id="rId6"/>
    <p:sldId id="283" r:id="rId7"/>
    <p:sldId id="284" r:id="rId8"/>
    <p:sldId id="285" r:id="rId9"/>
    <p:sldId id="286" r:id="rId10"/>
    <p:sldId id="287" r:id="rId11"/>
    <p:sldId id="288" r:id="rId12"/>
    <p:sldId id="289" r:id="rId13"/>
    <p:sldId id="290" r:id="rId14"/>
    <p:sldId id="281" r:id="rId15"/>
  </p:sldIdLst>
  <p:sldSz cx="12192000" cy="6858000"/>
  <p:notesSz cx="6858000" cy="9144000"/>
  <p:defaultTextStyle>
    <a:defPPr rtl="0">
      <a:defRPr lang="ru-RU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F497D"/>
    <a:srgbClr val="EFEDE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96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306799F8-075E-4A3A-A7F6-7FBC6576F1A4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9" autoAdjust="0"/>
    <p:restoredTop sz="94674"/>
  </p:normalViewPr>
  <p:slideViewPr>
    <p:cSldViewPr snapToGrid="0">
      <p:cViewPr>
        <p:scale>
          <a:sx n="81" d="100"/>
          <a:sy n="81" d="100"/>
        </p:scale>
        <p:origin x="-300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76" d="100"/>
          <a:sy n="76" d="100"/>
        </p:scale>
        <p:origin x="4062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>
            <a:extLst>
              <a:ext uri="{FF2B5EF4-FFF2-40B4-BE49-F238E27FC236}">
                <a16:creationId xmlns="" xmlns:a16="http://schemas.microsoft.com/office/drawing/2014/main" id="{3E47F476-161E-4A04-A0FB-965A0EEB438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ru-RU"/>
          </a:p>
        </p:txBody>
      </p:sp>
      <p:sp>
        <p:nvSpPr>
          <p:cNvPr id="3" name="Дата 2">
            <a:extLst>
              <a:ext uri="{FF2B5EF4-FFF2-40B4-BE49-F238E27FC236}">
                <a16:creationId xmlns="" xmlns:a16="http://schemas.microsoft.com/office/drawing/2014/main" id="{832E49AB-875B-42C8-941C-0DE0DBD2D3F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884D98C1-1D35-4AC1-86CE-3983443D2DC2}" type="datetime1">
              <a:rPr lang="ru-RU" smtClean="0"/>
              <a:t>05.11.2021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="" xmlns:a16="http://schemas.microsoft.com/office/drawing/2014/main" id="{23EFBA4A-EC84-4A1C-951D-F76333FEEC6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ru-RU"/>
          </a:p>
        </p:txBody>
      </p:sp>
      <p:sp>
        <p:nvSpPr>
          <p:cNvPr id="5" name="Номер слайда 4">
            <a:extLst>
              <a:ext uri="{FF2B5EF4-FFF2-40B4-BE49-F238E27FC236}">
                <a16:creationId xmlns="" xmlns:a16="http://schemas.microsoft.com/office/drawing/2014/main" id="{60085306-E124-4DA3-9455-10E28A78FE3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A5FAA0D8-202C-4D3D-887A-429ECB6FFB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34069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ru-RU" noProof="0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208F80-7E6B-44D5-A446-1C0594CA0811}" type="datetime1">
              <a:rPr lang="ru-RU" smtClean="0"/>
              <a:pPr/>
              <a:t>05.11.2021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ru-RU" noProof="0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ru-RU" noProof="0" dirty="0"/>
              <a:t>Образец текста</a:t>
            </a:r>
          </a:p>
          <a:p>
            <a:pPr lvl="1" rtl="0"/>
            <a:r>
              <a:rPr lang="ru-RU" noProof="0" dirty="0"/>
              <a:t>Второй уровень</a:t>
            </a:r>
          </a:p>
          <a:p>
            <a:pPr lvl="2" rtl="0"/>
            <a:r>
              <a:rPr lang="ru-RU" noProof="0" dirty="0"/>
              <a:t>Третий уровень</a:t>
            </a:r>
          </a:p>
          <a:p>
            <a:pPr lvl="3" rtl="0"/>
            <a:r>
              <a:rPr lang="ru-RU" noProof="0" dirty="0"/>
              <a:t>Четвертый уровень</a:t>
            </a:r>
          </a:p>
          <a:p>
            <a:pPr lvl="4" rtl="0"/>
            <a:r>
              <a:rPr lang="ru-RU" noProof="0" dirty="0"/>
              <a:t>Пятый уровень</a:t>
            </a:r>
          </a:p>
        </p:txBody>
      </p:sp>
      <p:sp>
        <p:nvSpPr>
          <p:cNvPr id="6" name="Нижний колонтитул 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ru-RU" noProof="0" dirty="0"/>
          </a:p>
        </p:txBody>
      </p:sp>
      <p:sp>
        <p:nvSpPr>
          <p:cNvPr id="7" name="Номер слайда 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6014E932-560F-4669-93FB-097F2F5C1185}" type="slidenum">
              <a:rPr lang="ru-RU" noProof="0" smtClean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41986452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6014E932-560F-4669-93FB-097F2F5C1185}" type="slidenum">
              <a:rPr lang="ru-RU" smtClean="0"/>
              <a:t>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632028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6014E932-560F-4669-93FB-097F2F5C1185}" type="slidenum">
              <a:rPr lang="ru-RU" smtClean="0"/>
              <a:t>11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182162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hasCustomPrompt="1"/>
          </p:nvPr>
        </p:nvSpPr>
        <p:spPr>
          <a:xfrm>
            <a:off x="1915128" y="1397977"/>
            <a:ext cx="8361229" cy="3007447"/>
          </a:xfrm>
        </p:spPr>
        <p:txBody>
          <a:bodyPr rtlCol="0" anchor="ctr" anchorCtr="0">
            <a:noAutofit/>
          </a:bodyPr>
          <a:lstStyle>
            <a:lvl1pPr algn="ctr">
              <a:defRPr sz="6600" cap="none" baseline="0">
                <a:solidFill>
                  <a:schemeClr val="tx2"/>
                </a:solidFill>
              </a:defRPr>
            </a:lvl1pPr>
          </a:lstStyle>
          <a:p>
            <a:pPr rtl="0"/>
            <a:r>
              <a:rPr lang="ru-RU" noProof="0"/>
              <a:t>Щелкните, чтобы изменить стиль образца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679906" y="4475023"/>
            <a:ext cx="6831673" cy="1086237"/>
          </a:xfrm>
        </p:spPr>
        <p:txBody>
          <a:bodyPr rtlCol="0"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ru-RU" noProof="0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 rtlCol="0"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pPr rtl="0"/>
            <a:fld id="{8A44D028-484A-4016-A0FD-DCEBE353592D}" type="datetime1">
              <a:rPr lang="ru-RU" noProof="0" smtClean="0"/>
              <a:t>05.11.2021</a:t>
            </a:fld>
            <a:endParaRPr lang="ru-RU" noProof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 rtlCol="0"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pPr rtl="0"/>
            <a:r>
              <a:rPr lang="ru-RU" noProof="0"/>
              <a:t>Добавить нижний колонтитул 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 rtlCol="0"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pPr rtl="0"/>
            <a:fld id="{B38049E5-7B53-4E85-8972-7D6C4BCE5BB9}" type="slidenum">
              <a:rPr lang="ru-RU" noProof="0" smtClean="0"/>
              <a:t>‹#›</a:t>
            </a:fld>
            <a:endParaRPr lang="ru-RU" noProof="0"/>
          </a:p>
        </p:txBody>
      </p:sp>
      <p:sp>
        <p:nvSpPr>
          <p:cNvPr id="13" name="Г-образная фигура 12">
            <a:extLst>
              <a:ext uri="{FF2B5EF4-FFF2-40B4-BE49-F238E27FC236}">
                <a16:creationId xmlns="" xmlns:a16="http://schemas.microsoft.com/office/drawing/2014/main" id="{79965FD7-DA9A-4AFB-B8C8-34AC1FEE9F72}"/>
              </a:ext>
            </a:extLst>
          </p:cNvPr>
          <p:cNvSpPr/>
          <p:nvPr userDrawn="1"/>
        </p:nvSpPr>
        <p:spPr>
          <a:xfrm flipV="1">
            <a:off x="887674" y="726883"/>
            <a:ext cx="2772000" cy="4158497"/>
          </a:xfrm>
          <a:prstGeom prst="corner">
            <a:avLst>
              <a:gd name="adj1" fmla="val 7397"/>
              <a:gd name="adj2" fmla="val 7750"/>
            </a:avLst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/>
          </a:p>
        </p:txBody>
      </p:sp>
      <p:sp>
        <p:nvSpPr>
          <p:cNvPr id="15" name="Г-образная фигура 14">
            <a:extLst>
              <a:ext uri="{FF2B5EF4-FFF2-40B4-BE49-F238E27FC236}">
                <a16:creationId xmlns="" xmlns:a16="http://schemas.microsoft.com/office/drawing/2014/main" id="{92465177-72B9-4DCF-8F98-0C79F3EE32EC}"/>
              </a:ext>
            </a:extLst>
          </p:cNvPr>
          <p:cNvSpPr/>
          <p:nvPr userDrawn="1"/>
        </p:nvSpPr>
        <p:spPr>
          <a:xfrm rot="10800000" flipV="1">
            <a:off x="8532326" y="1820272"/>
            <a:ext cx="2772000" cy="4158497"/>
          </a:xfrm>
          <a:prstGeom prst="corner">
            <a:avLst>
              <a:gd name="adj1" fmla="val 7397"/>
              <a:gd name="adj2" fmla="val 7750"/>
            </a:avLst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/>
          </a:p>
        </p:txBody>
      </p:sp>
      <p:sp>
        <p:nvSpPr>
          <p:cNvPr id="8" name="Г-образная фигура 7">
            <a:extLst>
              <a:ext uri="{FF2B5EF4-FFF2-40B4-BE49-F238E27FC236}">
                <a16:creationId xmlns="" xmlns:a16="http://schemas.microsoft.com/office/drawing/2014/main" id="{B5516E7A-AEB0-4772-8098-8B0F8B5F1126}"/>
              </a:ext>
            </a:extLst>
          </p:cNvPr>
          <p:cNvSpPr/>
          <p:nvPr userDrawn="1"/>
        </p:nvSpPr>
        <p:spPr>
          <a:xfrm flipV="1">
            <a:off x="752858" y="609652"/>
            <a:ext cx="3152309" cy="4408489"/>
          </a:xfrm>
          <a:prstGeom prst="corner">
            <a:avLst>
              <a:gd name="adj1" fmla="val 6149"/>
              <a:gd name="adj2" fmla="val 6814"/>
            </a:avLst>
          </a:prstGeom>
          <a:solidFill>
            <a:schemeClr val="tx2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/>
          </a:p>
        </p:txBody>
      </p:sp>
      <p:sp>
        <p:nvSpPr>
          <p:cNvPr id="12" name="Г-образная фигура 11">
            <a:extLst>
              <a:ext uri="{FF2B5EF4-FFF2-40B4-BE49-F238E27FC236}">
                <a16:creationId xmlns="" xmlns:a16="http://schemas.microsoft.com/office/drawing/2014/main" id="{E864F603-D3F0-4241-9005-3F6C3BD62BEF}"/>
              </a:ext>
            </a:extLst>
          </p:cNvPr>
          <p:cNvSpPr/>
          <p:nvPr userDrawn="1"/>
        </p:nvSpPr>
        <p:spPr>
          <a:xfrm flipH="1">
            <a:off x="8286318" y="1685652"/>
            <a:ext cx="3152309" cy="4408489"/>
          </a:xfrm>
          <a:prstGeom prst="corner">
            <a:avLst>
              <a:gd name="adj1" fmla="val 6773"/>
              <a:gd name="adj2" fmla="val 6814"/>
            </a:avLst>
          </a:prstGeom>
          <a:solidFill>
            <a:schemeClr val="tx2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90129581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1371600" y="685800"/>
            <a:ext cx="9601200" cy="1485900"/>
          </a:xfrm>
        </p:spPr>
        <p:txBody>
          <a:bodyPr rtlCol="0">
            <a:normAutofit/>
          </a:bodyPr>
          <a:lstStyle>
            <a:lvl1pPr>
              <a:defRPr sz="4800">
                <a:solidFill>
                  <a:schemeClr val="tx2"/>
                </a:solidFill>
              </a:defRPr>
            </a:lvl1pPr>
          </a:lstStyle>
          <a:p>
            <a:pPr rtl="0"/>
            <a:r>
              <a:rPr lang="ru-RU" noProof="0" dirty="0"/>
              <a:t>Щелкните, чтобы изменить стиль образца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rtlCol="0"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ru-RU" noProof="0"/>
              <a:t>Образец текста</a:t>
            </a:r>
          </a:p>
        </p:txBody>
      </p:sp>
      <p:sp>
        <p:nvSpPr>
          <p:cNvPr id="4" name="Объект 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 rtlCol="0"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  <a:endParaRPr lang="ru-RU" noProof="0" dirty="0"/>
          </a:p>
        </p:txBody>
      </p:sp>
      <p:sp>
        <p:nvSpPr>
          <p:cNvPr id="5" name="Текст 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rtlCol="0"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ru-RU" noProof="0"/>
              <a:t>Образец текста</a:t>
            </a:r>
          </a:p>
        </p:txBody>
      </p:sp>
      <p:sp>
        <p:nvSpPr>
          <p:cNvPr id="6" name="Объект 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 rtlCol="0"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  <a:endParaRPr lang="ru-RU" noProof="0" dirty="0"/>
          </a:p>
        </p:txBody>
      </p:sp>
      <p:sp>
        <p:nvSpPr>
          <p:cNvPr id="7" name="Дата 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8AB0B504-960D-4FF3-82DC-E4C3635A674B}" type="datetime1">
              <a:rPr lang="ru-RU" noProof="0" smtClean="0"/>
              <a:t>05.11.2021</a:t>
            </a:fld>
            <a:endParaRPr lang="ru-RU" noProof="0" dirty="0"/>
          </a:p>
        </p:txBody>
      </p:sp>
      <p:sp>
        <p:nvSpPr>
          <p:cNvPr id="8" name="Нижний колонтитул 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algn="ctr" rtl="0"/>
            <a:r>
              <a:rPr lang="ru-RU" noProof="0" dirty="0"/>
              <a:t>Добавить нижний колонтитул </a:t>
            </a: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B38049E5-7B53-4E85-8972-7D6C4BCE5BB9}" type="slidenum">
              <a:rPr lang="ru-RU" noProof="0" smtClean="0"/>
              <a:t>‹#›</a:t>
            </a:fld>
            <a:endParaRPr lang="ru-RU" noProof="0" dirty="0"/>
          </a:p>
        </p:txBody>
      </p:sp>
      <p:sp>
        <p:nvSpPr>
          <p:cNvPr id="11" name="Г-образная фигура 10">
            <a:extLst>
              <a:ext uri="{FF2B5EF4-FFF2-40B4-BE49-F238E27FC236}">
                <a16:creationId xmlns="" xmlns:a16="http://schemas.microsoft.com/office/drawing/2014/main" id="{91236E78-C797-4C31-BA0C-DB193BAF6D2D}"/>
              </a:ext>
            </a:extLst>
          </p:cNvPr>
          <p:cNvSpPr/>
          <p:nvPr userDrawn="1"/>
        </p:nvSpPr>
        <p:spPr>
          <a:xfrm rot="10800000" flipV="1">
            <a:off x="8391654" y="1873024"/>
            <a:ext cx="2772000" cy="4158497"/>
          </a:xfrm>
          <a:prstGeom prst="corner">
            <a:avLst>
              <a:gd name="adj1" fmla="val 7397"/>
              <a:gd name="adj2" fmla="val 7750"/>
            </a:avLst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10" name="Г-образная фигура 9">
            <a:extLst>
              <a:ext uri="{FF2B5EF4-FFF2-40B4-BE49-F238E27FC236}">
                <a16:creationId xmlns="" xmlns:a16="http://schemas.microsoft.com/office/drawing/2014/main" id="{BFA658F0-F295-40A9-8BA8-1F6CBDFBBE09}"/>
              </a:ext>
            </a:extLst>
          </p:cNvPr>
          <p:cNvSpPr/>
          <p:nvPr userDrawn="1"/>
        </p:nvSpPr>
        <p:spPr>
          <a:xfrm flipH="1">
            <a:off x="8152968" y="1752327"/>
            <a:ext cx="3152309" cy="4408489"/>
          </a:xfrm>
          <a:prstGeom prst="corner">
            <a:avLst>
              <a:gd name="adj1" fmla="val 7085"/>
              <a:gd name="adj2" fmla="val 7750"/>
            </a:avLst>
          </a:prstGeom>
          <a:solidFill>
            <a:schemeClr val="tx2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27400734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/>
        <p:txBody>
          <a:bodyPr rtlCol="0">
            <a:normAutofit/>
          </a:bodyPr>
          <a:lstStyle>
            <a:lvl1pPr>
              <a:defRPr sz="4800"/>
            </a:lvl1pPr>
          </a:lstStyle>
          <a:p>
            <a:pPr rtl="0"/>
            <a:r>
              <a:rPr lang="ru-RU" noProof="0" dirty="0"/>
              <a:t>Щелкните, чтобы изменить стиль образца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48ADF7B7-CD0A-4A43-BE35-20EDFB8432A1}" type="datetime1">
              <a:rPr lang="ru-RU" noProof="0" smtClean="0"/>
              <a:t>05.11.2021</a:t>
            </a:fld>
            <a:endParaRPr lang="ru-RU" noProof="0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algn="ctr" rtl="0"/>
            <a:r>
              <a:rPr lang="ru-RU" noProof="0" dirty="0"/>
              <a:t>Добавить нижний колонтитул 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B38049E5-7B53-4E85-8972-7D6C4BCE5BB9}" type="slidenum">
              <a:rPr lang="ru-RU" noProof="0" smtClean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25725443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86F59C7-98D5-4FFA-80E3-9889813E74BE}" type="datetime1">
              <a:rPr lang="ru-RU" noProof="0" smtClean="0"/>
              <a:t>05.11.2021</a:t>
            </a:fld>
            <a:endParaRPr lang="ru-RU" noProof="0" dirty="0"/>
          </a:p>
        </p:txBody>
      </p:sp>
      <p:sp>
        <p:nvSpPr>
          <p:cNvPr id="3" name="Нижний колонтитул 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algn="ctr" rtl="0"/>
            <a:r>
              <a:rPr lang="ru-RU" noProof="0" dirty="0"/>
              <a:t>Добавить нижний колонтитул 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B38049E5-7B53-4E85-8972-7D6C4BCE5BB9}" type="slidenum">
              <a:rPr lang="ru-RU" noProof="0" smtClean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39901407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, второй вариант">
    <p:bg bwMode="grayWhite">
      <p:bgPr>
        <a:gradFill flip="none" rotWithShape="1">
          <a:gsLst>
            <a:gs pos="0">
              <a:schemeClr val="tx2">
                <a:lumMod val="50000"/>
              </a:schemeClr>
            </a:gs>
            <a:gs pos="34000">
              <a:schemeClr val="tx2"/>
            </a:gs>
            <a:gs pos="66000">
              <a:schemeClr val="tx2">
                <a:lumMod val="75000"/>
              </a:schemeClr>
            </a:gs>
            <a:gs pos="97000">
              <a:schemeClr val="tx2">
                <a:lumMod val="50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Г-образная фигура 9">
            <a:extLst>
              <a:ext uri="{FF2B5EF4-FFF2-40B4-BE49-F238E27FC236}">
                <a16:creationId xmlns="" xmlns:a16="http://schemas.microsoft.com/office/drawing/2014/main" id="{13412040-642F-40C5-8AB5-C0E8D41B481B}"/>
              </a:ext>
            </a:extLst>
          </p:cNvPr>
          <p:cNvSpPr/>
          <p:nvPr userDrawn="1"/>
        </p:nvSpPr>
        <p:spPr>
          <a:xfrm flipV="1">
            <a:off x="870090" y="709300"/>
            <a:ext cx="2772000" cy="2772000"/>
          </a:xfrm>
          <a:prstGeom prst="corner">
            <a:avLst>
              <a:gd name="adj1" fmla="val 7397"/>
              <a:gd name="adj2" fmla="val 7750"/>
            </a:avLst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9" name="Прямоугольник 8" title="Боковая панель">
            <a:extLst>
              <a:ext uri="{FF2B5EF4-FFF2-40B4-BE49-F238E27FC236}">
                <a16:creationId xmlns="" xmlns:a16="http://schemas.microsoft.com/office/drawing/2014/main" id="{BADD331D-DA8D-4D47-A2BB-F4875FDB16A4}"/>
              </a:ext>
            </a:extLst>
          </p:cNvPr>
          <p:cNvSpPr/>
          <p:nvPr userDrawn="1"/>
        </p:nvSpPr>
        <p:spPr>
          <a:xfrm rot="5400000">
            <a:off x="5791174" y="457175"/>
            <a:ext cx="609651" cy="12192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Заголовок 1"/>
          <p:cNvSpPr>
            <a:spLocks noGrp="1"/>
          </p:cNvSpPr>
          <p:nvPr>
            <p:ph type="ctrTitle" hasCustomPrompt="1"/>
          </p:nvPr>
        </p:nvSpPr>
        <p:spPr>
          <a:xfrm>
            <a:off x="1397977" y="1151796"/>
            <a:ext cx="9504485" cy="3007447"/>
          </a:xfrm>
        </p:spPr>
        <p:txBody>
          <a:bodyPr rtlCol="0" anchor="ctr" anchorCtr="0">
            <a:noAutofit/>
          </a:bodyPr>
          <a:lstStyle>
            <a:lvl1pPr algn="ctr">
              <a:defRPr sz="6600" cap="none" baseline="0">
                <a:solidFill>
                  <a:schemeClr val="bg1"/>
                </a:solidFill>
              </a:defRPr>
            </a:lvl1pPr>
          </a:lstStyle>
          <a:p>
            <a:pPr rtl="0"/>
            <a:r>
              <a:rPr lang="ru-RU" noProof="0" dirty="0"/>
              <a:t>Щелкните, чтобы изменить стиль образца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97977" y="4897053"/>
            <a:ext cx="9504485" cy="1086237"/>
          </a:xfrm>
        </p:spPr>
        <p:txBody>
          <a:bodyPr rtlCol="0"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ru-RU" noProof="0"/>
              <a:t>Образец подзаголовка</a:t>
            </a:r>
            <a:endParaRPr lang="ru-RU" noProof="0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 rtlCol="0"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pPr rtl="0"/>
            <a:fld id="{7FB405CF-C7E9-4233-9137-7641E9EC63E9}" type="datetime1">
              <a:rPr lang="ru-RU" noProof="0" smtClean="0"/>
              <a:t>05.11.2021</a:t>
            </a:fld>
            <a:endParaRPr lang="ru-RU" noProof="0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 rtlCol="0"/>
          <a:lstStyle>
            <a:lvl1pPr algn="ctr">
              <a:defRPr baseline="0">
                <a:solidFill>
                  <a:schemeClr val="bg1"/>
                </a:solidFill>
              </a:defRPr>
            </a:lvl1pPr>
          </a:lstStyle>
          <a:p>
            <a:pPr rtl="0"/>
            <a:r>
              <a:rPr lang="ru-RU" noProof="0" dirty="0"/>
              <a:t>Добавить нижний колонтитул 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 rtlCol="0"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pPr rtl="0"/>
            <a:fld id="{B38049E5-7B53-4E85-8972-7D6C4BCE5BB9}" type="slidenum">
              <a:rPr lang="ru-RU" noProof="0" smtClean="0"/>
              <a:pPr/>
              <a:t>‹#›</a:t>
            </a:fld>
            <a:endParaRPr lang="ru-RU" noProof="0" dirty="0"/>
          </a:p>
        </p:txBody>
      </p:sp>
      <p:sp>
        <p:nvSpPr>
          <p:cNvPr id="11" name="Г-образная фигура 10">
            <a:extLst>
              <a:ext uri="{FF2B5EF4-FFF2-40B4-BE49-F238E27FC236}">
                <a16:creationId xmlns="" xmlns:a16="http://schemas.microsoft.com/office/drawing/2014/main" id="{68D376A1-CC76-4C90-B2CF-F89EA13E7942}"/>
              </a:ext>
            </a:extLst>
          </p:cNvPr>
          <p:cNvSpPr/>
          <p:nvPr userDrawn="1"/>
        </p:nvSpPr>
        <p:spPr>
          <a:xfrm rot="10800000" flipV="1">
            <a:off x="8549910" y="1820273"/>
            <a:ext cx="2772000" cy="2772000"/>
          </a:xfrm>
          <a:prstGeom prst="corner">
            <a:avLst>
              <a:gd name="adj1" fmla="val 7397"/>
              <a:gd name="adj2" fmla="val 7750"/>
            </a:avLst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8" name="Г-образная фигура 7">
            <a:extLst>
              <a:ext uri="{FF2B5EF4-FFF2-40B4-BE49-F238E27FC236}">
                <a16:creationId xmlns="" xmlns:a16="http://schemas.microsoft.com/office/drawing/2014/main" id="{B5516E7A-AEB0-4772-8098-8B0F8B5F1126}"/>
              </a:ext>
            </a:extLst>
          </p:cNvPr>
          <p:cNvSpPr/>
          <p:nvPr userDrawn="1"/>
        </p:nvSpPr>
        <p:spPr>
          <a:xfrm flipV="1">
            <a:off x="752858" y="609652"/>
            <a:ext cx="3152309" cy="3007448"/>
          </a:xfrm>
          <a:prstGeom prst="corner">
            <a:avLst>
              <a:gd name="adj1" fmla="val 6089"/>
              <a:gd name="adj2" fmla="val 6769"/>
            </a:avLst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12" name="Г-образная фигура 11">
            <a:extLst>
              <a:ext uri="{FF2B5EF4-FFF2-40B4-BE49-F238E27FC236}">
                <a16:creationId xmlns="" xmlns:a16="http://schemas.microsoft.com/office/drawing/2014/main" id="{E864F603-D3F0-4241-9005-3F6C3BD62BEF}"/>
              </a:ext>
            </a:extLst>
          </p:cNvPr>
          <p:cNvSpPr/>
          <p:nvPr userDrawn="1"/>
        </p:nvSpPr>
        <p:spPr>
          <a:xfrm flipH="1">
            <a:off x="8286317" y="1685653"/>
            <a:ext cx="3152309" cy="3007448"/>
          </a:xfrm>
          <a:prstGeom prst="corner">
            <a:avLst>
              <a:gd name="adj1" fmla="val 6089"/>
              <a:gd name="adj2" fmla="val 6442"/>
            </a:avLst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123350295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1371600" y="685800"/>
            <a:ext cx="9601200" cy="720213"/>
          </a:xfrm>
        </p:spPr>
        <p:txBody>
          <a:bodyPr rtlCol="0">
            <a:noAutofit/>
          </a:bodyPr>
          <a:lstStyle>
            <a:lvl1pPr>
              <a:defRPr sz="4800"/>
            </a:lvl1pPr>
          </a:lstStyle>
          <a:p>
            <a:pPr rtl="0"/>
            <a:r>
              <a:rPr lang="ru-RU" noProof="0" dirty="0"/>
              <a:t>Щелкните, чтобы изменить стиль образца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71600" y="1484671"/>
            <a:ext cx="9601200" cy="4382729"/>
          </a:xfrm>
        </p:spPr>
        <p:txBody>
          <a:bodyPr rtlCol="0"/>
          <a:lstStyle/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  <a:endParaRPr lang="ru-RU" noProof="0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02538B1-C940-4406-BCB8-DC91D6A15B03}" type="datetime1">
              <a:rPr lang="ru-RU" noProof="0" smtClean="0"/>
              <a:t>05.11.2021</a:t>
            </a:fld>
            <a:endParaRPr lang="ru-RU" noProof="0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algn="ctr" rtl="0"/>
            <a:r>
              <a:rPr lang="ru-RU" noProof="0" dirty="0"/>
              <a:t>Добавить нижний колонтитул 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B38049E5-7B53-4E85-8972-7D6C4BCE5BB9}" type="slidenum">
              <a:rPr lang="ru-RU" noProof="0" smtClean="0"/>
              <a:t>‹#›</a:t>
            </a:fld>
            <a:endParaRPr lang="ru-RU" noProof="0" dirty="0"/>
          </a:p>
        </p:txBody>
      </p:sp>
      <p:cxnSp>
        <p:nvCxnSpPr>
          <p:cNvPr id="7" name="Прямая соединительная линия 6">
            <a:extLst>
              <a:ext uri="{FF2B5EF4-FFF2-40B4-BE49-F238E27FC236}">
                <a16:creationId xmlns="" xmlns:a16="http://schemas.microsoft.com/office/drawing/2014/main" id="{CBEFB83C-E1EC-41AC-BFF6-9D094E2D43C6}"/>
              </a:ext>
            </a:extLst>
          </p:cNvPr>
          <p:cNvCxnSpPr/>
          <p:nvPr userDrawn="1"/>
        </p:nvCxnSpPr>
        <p:spPr>
          <a:xfrm>
            <a:off x="1465008" y="1445344"/>
            <a:ext cx="9468000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699419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Объект с подписью и рисунком">
    <p:bg bwMode="ltGray"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рямоугольник 13">
            <a:extLst>
              <a:ext uri="{FF2B5EF4-FFF2-40B4-BE49-F238E27FC236}">
                <a16:creationId xmlns="" xmlns:a16="http://schemas.microsoft.com/office/drawing/2014/main" id="{20A2BD38-4A6C-44EB-900D-A3E3AE37854F}"/>
              </a:ext>
            </a:extLst>
          </p:cNvPr>
          <p:cNvSpPr/>
          <p:nvPr userDrawn="1"/>
        </p:nvSpPr>
        <p:spPr>
          <a:xfrm>
            <a:off x="6581723" y="404614"/>
            <a:ext cx="5191176" cy="6048772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50000"/>
                </a:schemeClr>
              </a:gs>
              <a:gs pos="36000">
                <a:schemeClr val="tx2"/>
              </a:gs>
              <a:gs pos="69000">
                <a:schemeClr val="tx2">
                  <a:lumMod val="75000"/>
                </a:schemeClr>
              </a:gs>
              <a:gs pos="97000">
                <a:schemeClr val="tx2">
                  <a:lumMod val="50000"/>
                </a:schemeClr>
              </a:gs>
            </a:gsLst>
            <a:lin ang="2700000" scaled="1"/>
            <a:tileRect/>
          </a:gradFill>
          <a:ln>
            <a:noFill/>
          </a:ln>
          <a:effectLst>
            <a:outerShdw blurRad="63500" sx="102000" sy="102000" algn="ctr" rotWithShape="0">
              <a:prstClr val="black">
                <a:alpha val="20000"/>
              </a:prstClr>
            </a:outerShdw>
          </a:effectLst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27" name="Овал 26">
            <a:extLst>
              <a:ext uri="{FF2B5EF4-FFF2-40B4-BE49-F238E27FC236}">
                <a16:creationId xmlns="" xmlns:a16="http://schemas.microsoft.com/office/drawing/2014/main" id="{C222C1B9-FA56-4CEA-AD98-25A595D942F8}"/>
              </a:ext>
            </a:extLst>
          </p:cNvPr>
          <p:cNvSpPr/>
          <p:nvPr userDrawn="1"/>
        </p:nvSpPr>
        <p:spPr bwMode="white">
          <a:xfrm>
            <a:off x="7040199" y="564425"/>
            <a:ext cx="4356000" cy="4464000"/>
          </a:xfrm>
          <a:prstGeom prst="ellipse">
            <a:avLst/>
          </a:prstGeom>
          <a:noFill/>
          <a:ln w="123825">
            <a:solidFill>
              <a:schemeClr val="accent3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8" name="Прямоугольник 7" title="Фоновая фигура"/>
          <p:cNvSpPr/>
          <p:nvPr/>
        </p:nvSpPr>
        <p:spPr>
          <a:xfrm>
            <a:off x="0" y="376"/>
            <a:ext cx="6096000" cy="685762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 bwMode="white">
          <a:xfrm>
            <a:off x="586246" y="400665"/>
            <a:ext cx="4858460" cy="1428136"/>
          </a:xfrm>
        </p:spPr>
        <p:txBody>
          <a:bodyPr rtlCol="0" anchor="ctr" anchorCtr="0">
            <a:noAutofit/>
          </a:bodyPr>
          <a:lstStyle>
            <a:lvl1pPr algn="ctr">
              <a:lnSpc>
                <a:spcPct val="84000"/>
              </a:lnSpc>
              <a:defRPr sz="3800" baseline="0">
                <a:solidFill>
                  <a:schemeClr val="bg1"/>
                </a:solidFill>
              </a:defRPr>
            </a:lvl1pPr>
          </a:lstStyle>
          <a:p>
            <a:pPr rtl="0"/>
            <a:r>
              <a:rPr lang="ru-RU" noProof="0" dirty="0"/>
              <a:t>Щелкните, чтобы изменить стиль образца заголовка</a:t>
            </a:r>
          </a:p>
        </p:txBody>
      </p:sp>
      <p:sp>
        <p:nvSpPr>
          <p:cNvPr id="4" name="Текст 3"/>
          <p:cNvSpPr>
            <a:spLocks noGrp="1"/>
          </p:cNvSpPr>
          <p:nvPr>
            <p:ph type="body" sz="half" idx="2"/>
          </p:nvPr>
        </p:nvSpPr>
        <p:spPr>
          <a:xfrm>
            <a:off x="586246" y="2113935"/>
            <a:ext cx="4858460" cy="4247186"/>
          </a:xfrm>
        </p:spPr>
        <p:txBody>
          <a:bodyPr rtlCol="0"/>
          <a:lstStyle>
            <a:lvl1pPr marL="285750" indent="-285750">
              <a:lnSpc>
                <a:spcPct val="100000"/>
              </a:lnSpc>
              <a:spcBef>
                <a:spcPts val="0"/>
              </a:spcBef>
              <a:spcAft>
                <a:spcPts val="100"/>
              </a:spcAft>
              <a:buFont typeface="Arial" panose="020B0604020202020204" pitchFamily="34" charset="0"/>
              <a:buChar char="•"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ru-RU" noProof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86246" y="6443554"/>
            <a:ext cx="1324322" cy="404614"/>
          </a:xfrm>
        </p:spPr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fld id="{D55F6BDF-291F-4C2E-B9D8-9EC1D2DC17B1}" type="datetime1">
              <a:rPr lang="ru-RU" noProof="0" smtClean="0"/>
              <a:t>05.11.2021</a:t>
            </a:fld>
            <a:endParaRPr lang="ru-RU" noProof="0" dirty="0"/>
          </a:p>
        </p:txBody>
      </p:sp>
      <p:sp>
        <p:nvSpPr>
          <p:cNvPr id="6" name="Нижний колонтитул 5"/>
          <p:cNvSpPr>
            <a:spLocks noGrp="1"/>
          </p:cNvSpPr>
          <p:nvPr>
            <p:ph type="ftr" sz="quarter" idx="11"/>
          </p:nvPr>
        </p:nvSpPr>
        <p:spPr>
          <a:xfrm>
            <a:off x="2825377" y="6453386"/>
            <a:ext cx="2619329" cy="404614"/>
          </a:xfrm>
        </p:spPr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ru-RU" noProof="0" dirty="0"/>
              <a:t>Добавить нижний колонтитул 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0187939" y="6453386"/>
            <a:ext cx="1596292" cy="404614"/>
          </a:xfrm>
        </p:spPr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rtl="0"/>
            <a:fld id="{B38049E5-7B53-4E85-8972-7D6C4BCE5BB9}" type="slidenum">
              <a:rPr lang="ru-RU" noProof="0" smtClean="0"/>
              <a:t>‹#›</a:t>
            </a:fld>
            <a:endParaRPr lang="ru-RU" noProof="0" dirty="0"/>
          </a:p>
        </p:txBody>
      </p:sp>
      <p:sp>
        <p:nvSpPr>
          <p:cNvPr id="9" name="Прямоугольник 8" title="Разделительная линия"/>
          <p:cNvSpPr/>
          <p:nvPr/>
        </p:nvSpPr>
        <p:spPr>
          <a:xfrm>
            <a:off x="6024000" y="0"/>
            <a:ext cx="144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Рисунок 12">
            <a:extLst>
              <a:ext uri="{FF2B5EF4-FFF2-40B4-BE49-F238E27FC236}">
                <a16:creationId xmlns="" xmlns:a16="http://schemas.microsoft.com/office/drawing/2014/main" id="{9786B981-6A78-425B-97A2-BA24E40DB7A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145761" y="670570"/>
            <a:ext cx="4151312" cy="4248000"/>
          </a:xfrm>
          <a:prstGeom prst="ellipse">
            <a:avLst/>
          </a:prstGeom>
          <a:ln w="38100">
            <a:solidFill>
              <a:schemeClr val="bg2"/>
            </a:solidFill>
          </a:ln>
          <a:effectLst>
            <a:innerShdw blurRad="114300">
              <a:prstClr val="black"/>
            </a:innerShdw>
          </a:effectLst>
        </p:spPr>
        <p:txBody>
          <a:bodyPr rtlCol="0" anchor="ctr" anchorCtr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ru-RU" noProof="0"/>
              <a:t>Вставка рисунка</a:t>
            </a:r>
            <a:endParaRPr lang="ru-RU" noProof="0" dirty="0"/>
          </a:p>
        </p:txBody>
      </p:sp>
      <p:sp>
        <p:nvSpPr>
          <p:cNvPr id="17" name="Объект 15">
            <a:extLst>
              <a:ext uri="{FF2B5EF4-FFF2-40B4-BE49-F238E27FC236}">
                <a16:creationId xmlns="" xmlns:a16="http://schemas.microsoft.com/office/drawing/2014/main" id="{A21C7D74-31FD-4638-819B-6F7351A1770B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6747294" y="5188236"/>
            <a:ext cx="4858459" cy="1126906"/>
          </a:xfrm>
          <a:solidFill>
            <a:schemeClr val="bg2"/>
          </a:solidFill>
          <a:ln>
            <a:noFill/>
          </a:ln>
          <a:effectLst>
            <a:innerShdw blurRad="114300">
              <a:prstClr val="black"/>
            </a:innerShdw>
          </a:effectLst>
        </p:spPr>
        <p:txBody>
          <a:bodyPr rtlCol="0" anchor="ctr" anchorCtr="0"/>
          <a:lstStyle>
            <a:lvl1pPr marL="0" indent="0" algn="ctr">
              <a:buNone/>
              <a:defRPr sz="1800">
                <a:solidFill>
                  <a:schemeClr val="tx2">
                    <a:lumMod val="50000"/>
                  </a:schemeClr>
                </a:solidFill>
              </a:defRPr>
            </a:lvl1pPr>
            <a:lvl2pPr marL="530352" indent="0" algn="ctr">
              <a:buNone/>
              <a:defRPr sz="1800">
                <a:solidFill>
                  <a:schemeClr val="tx2">
                    <a:lumMod val="50000"/>
                  </a:schemeClr>
                </a:solidFill>
              </a:defRPr>
            </a:lvl2pPr>
            <a:lvl3pPr marL="987552" indent="0" algn="ctr">
              <a:buNone/>
              <a:defRPr sz="1600">
                <a:solidFill>
                  <a:schemeClr val="tx2">
                    <a:lumMod val="50000"/>
                  </a:schemeClr>
                </a:solidFill>
              </a:defRPr>
            </a:lvl3pPr>
            <a:lvl4pPr marL="1444752" indent="0" algn="ctr">
              <a:buNone/>
              <a:defRPr sz="1600">
                <a:solidFill>
                  <a:schemeClr val="tx2">
                    <a:lumMod val="50000"/>
                  </a:schemeClr>
                </a:solidFill>
              </a:defRPr>
            </a:lvl4pPr>
            <a:lvl5pPr marL="1901952" indent="0" algn="ctr">
              <a:buNone/>
              <a:defRPr sz="1400">
                <a:solidFill>
                  <a:schemeClr val="tx2">
                    <a:lumMod val="50000"/>
                  </a:schemeClr>
                </a:solidFill>
              </a:defRPr>
            </a:lvl5pPr>
          </a:lstStyle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  <a:endParaRPr lang="ru-RU" noProof="0" dirty="0"/>
          </a:p>
        </p:txBody>
      </p:sp>
      <p:sp>
        <p:nvSpPr>
          <p:cNvPr id="21" name="Г-образная фигура 20">
            <a:extLst>
              <a:ext uri="{FF2B5EF4-FFF2-40B4-BE49-F238E27FC236}">
                <a16:creationId xmlns="" xmlns:a16="http://schemas.microsoft.com/office/drawing/2014/main" id="{CB430D22-8AAF-444F-A6CE-7C02859083DF}"/>
              </a:ext>
            </a:extLst>
          </p:cNvPr>
          <p:cNvSpPr>
            <a:spLocks noChangeAspect="1"/>
          </p:cNvSpPr>
          <p:nvPr userDrawn="1"/>
        </p:nvSpPr>
        <p:spPr>
          <a:xfrm flipV="1">
            <a:off x="516927" y="335049"/>
            <a:ext cx="403201" cy="39561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bg2"/>
          </a:solidFill>
          <a:ln w="12700">
            <a:solidFill>
              <a:schemeClr val="bg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23" name="Г-образная фигура 22">
            <a:extLst>
              <a:ext uri="{FF2B5EF4-FFF2-40B4-BE49-F238E27FC236}">
                <a16:creationId xmlns="" xmlns:a16="http://schemas.microsoft.com/office/drawing/2014/main" id="{0D8BA010-8544-4718-9EA3-B0248C963FD4}"/>
              </a:ext>
            </a:extLst>
          </p:cNvPr>
          <p:cNvSpPr>
            <a:spLocks noChangeAspect="1"/>
          </p:cNvSpPr>
          <p:nvPr userDrawn="1"/>
        </p:nvSpPr>
        <p:spPr>
          <a:xfrm flipH="1" flipV="1">
            <a:off x="5085711" y="330291"/>
            <a:ext cx="410929" cy="403201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bg2"/>
          </a:solidFill>
          <a:ln w="12700">
            <a:solidFill>
              <a:schemeClr val="bg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24" name="Г-образная фигура 23">
            <a:extLst>
              <a:ext uri="{FF2B5EF4-FFF2-40B4-BE49-F238E27FC236}">
                <a16:creationId xmlns="" xmlns:a16="http://schemas.microsoft.com/office/drawing/2014/main" id="{C0FFB550-21A6-456B-BA1A-EF145674866C}"/>
              </a:ext>
            </a:extLst>
          </p:cNvPr>
          <p:cNvSpPr>
            <a:spLocks noChangeAspect="1"/>
          </p:cNvSpPr>
          <p:nvPr userDrawn="1"/>
        </p:nvSpPr>
        <p:spPr>
          <a:xfrm>
            <a:off x="522817" y="1476927"/>
            <a:ext cx="403201" cy="39561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bg2"/>
          </a:solidFill>
          <a:ln w="12700">
            <a:solidFill>
              <a:schemeClr val="bg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25" name="Г-образная фигура 24">
            <a:extLst>
              <a:ext uri="{FF2B5EF4-FFF2-40B4-BE49-F238E27FC236}">
                <a16:creationId xmlns="" xmlns:a16="http://schemas.microsoft.com/office/drawing/2014/main" id="{70EF88E9-8CAC-422B-A9A6-D9FD1F17DAE2}"/>
              </a:ext>
            </a:extLst>
          </p:cNvPr>
          <p:cNvSpPr>
            <a:spLocks noChangeAspect="1"/>
          </p:cNvSpPr>
          <p:nvPr userDrawn="1"/>
        </p:nvSpPr>
        <p:spPr>
          <a:xfrm flipH="1">
            <a:off x="5081769" y="1482001"/>
            <a:ext cx="410929" cy="403201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bg2"/>
          </a:solidFill>
          <a:ln w="12700">
            <a:solidFill>
              <a:schemeClr val="bg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18084492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Объект с подписью">
    <p:bg bwMode="ltGray"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рямоугольник 13">
            <a:extLst>
              <a:ext uri="{FF2B5EF4-FFF2-40B4-BE49-F238E27FC236}">
                <a16:creationId xmlns="" xmlns:a16="http://schemas.microsoft.com/office/drawing/2014/main" id="{20A2BD38-4A6C-44EB-900D-A3E3AE37854F}"/>
              </a:ext>
            </a:extLst>
          </p:cNvPr>
          <p:cNvSpPr/>
          <p:nvPr userDrawn="1"/>
        </p:nvSpPr>
        <p:spPr>
          <a:xfrm>
            <a:off x="6581723" y="404614"/>
            <a:ext cx="5191176" cy="6048772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50000"/>
                </a:schemeClr>
              </a:gs>
              <a:gs pos="36000">
                <a:schemeClr val="tx2"/>
              </a:gs>
              <a:gs pos="69000">
                <a:schemeClr val="tx2">
                  <a:lumMod val="75000"/>
                </a:schemeClr>
              </a:gs>
              <a:gs pos="97000">
                <a:schemeClr val="tx2">
                  <a:lumMod val="50000"/>
                </a:schemeClr>
              </a:gs>
            </a:gsLst>
            <a:lin ang="2700000" scaled="1"/>
            <a:tileRect/>
          </a:gradFill>
          <a:ln>
            <a:noFill/>
          </a:ln>
          <a:effectLst>
            <a:outerShdw blurRad="63500" sx="102000" sy="102000" algn="ctr" rotWithShape="0">
              <a:prstClr val="black">
                <a:alpha val="20000"/>
              </a:prstClr>
            </a:outerShdw>
          </a:effectLst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8" name="Прямоугольник 7" title="Фоновая фигура"/>
          <p:cNvSpPr/>
          <p:nvPr/>
        </p:nvSpPr>
        <p:spPr>
          <a:xfrm>
            <a:off x="0" y="376"/>
            <a:ext cx="6096000" cy="685762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 bwMode="white">
          <a:xfrm>
            <a:off x="586246" y="400665"/>
            <a:ext cx="4858460" cy="1428136"/>
          </a:xfrm>
        </p:spPr>
        <p:txBody>
          <a:bodyPr rtlCol="0" anchor="ctr" anchorCtr="0">
            <a:noAutofit/>
          </a:bodyPr>
          <a:lstStyle>
            <a:lvl1pPr algn="ctr">
              <a:lnSpc>
                <a:spcPct val="84000"/>
              </a:lnSpc>
              <a:defRPr sz="3800" baseline="0">
                <a:solidFill>
                  <a:schemeClr val="bg1"/>
                </a:solidFill>
              </a:defRPr>
            </a:lvl1pPr>
          </a:lstStyle>
          <a:p>
            <a:pPr rtl="0"/>
            <a:r>
              <a:rPr lang="ru-RU" noProof="0" dirty="0"/>
              <a:t>Щелкните, чтобы изменить стиль образца заголовка</a:t>
            </a:r>
          </a:p>
        </p:txBody>
      </p:sp>
      <p:sp>
        <p:nvSpPr>
          <p:cNvPr id="4" name="Текст 3"/>
          <p:cNvSpPr>
            <a:spLocks noGrp="1"/>
          </p:cNvSpPr>
          <p:nvPr>
            <p:ph type="body" sz="half" idx="2"/>
          </p:nvPr>
        </p:nvSpPr>
        <p:spPr>
          <a:xfrm>
            <a:off x="586246" y="2113935"/>
            <a:ext cx="4858460" cy="4247186"/>
          </a:xfrm>
        </p:spPr>
        <p:txBody>
          <a:bodyPr rtlCol="0"/>
          <a:lstStyle>
            <a:lvl1pPr marL="285750" indent="-285750">
              <a:lnSpc>
                <a:spcPct val="100000"/>
              </a:lnSpc>
              <a:spcBef>
                <a:spcPts val="0"/>
              </a:spcBef>
              <a:spcAft>
                <a:spcPts val="100"/>
              </a:spcAft>
              <a:buFont typeface="Arial" panose="020B0604020202020204" pitchFamily="34" charset="0"/>
              <a:buChar char="•"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ru-RU" noProof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86246" y="6443554"/>
            <a:ext cx="1324322" cy="404614"/>
          </a:xfrm>
        </p:spPr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fld id="{6533E58D-9F3B-48E0-8486-BA34FFA7DE3F}" type="datetime1">
              <a:rPr lang="ru-RU" noProof="0" smtClean="0"/>
              <a:t>05.11.2021</a:t>
            </a:fld>
            <a:endParaRPr lang="ru-RU" noProof="0" dirty="0"/>
          </a:p>
        </p:txBody>
      </p:sp>
      <p:sp>
        <p:nvSpPr>
          <p:cNvPr id="6" name="Нижний колонтитул 5"/>
          <p:cNvSpPr>
            <a:spLocks noGrp="1"/>
          </p:cNvSpPr>
          <p:nvPr>
            <p:ph type="ftr" sz="quarter" idx="11"/>
          </p:nvPr>
        </p:nvSpPr>
        <p:spPr>
          <a:xfrm>
            <a:off x="2825377" y="6453386"/>
            <a:ext cx="2619329" cy="404614"/>
          </a:xfrm>
        </p:spPr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ru-RU" noProof="0" dirty="0"/>
              <a:t>Добавить нижний колонтитул 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0187939" y="6453386"/>
            <a:ext cx="1596292" cy="404614"/>
          </a:xfrm>
        </p:spPr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rtl="0"/>
            <a:fld id="{B38049E5-7B53-4E85-8972-7D6C4BCE5BB9}" type="slidenum">
              <a:rPr lang="ru-RU" noProof="0" smtClean="0"/>
              <a:t>‹#›</a:t>
            </a:fld>
            <a:endParaRPr lang="ru-RU" noProof="0" dirty="0"/>
          </a:p>
        </p:txBody>
      </p:sp>
      <p:sp>
        <p:nvSpPr>
          <p:cNvPr id="9" name="Прямоугольник 8" title="Разделительная линия"/>
          <p:cNvSpPr/>
          <p:nvPr/>
        </p:nvSpPr>
        <p:spPr>
          <a:xfrm>
            <a:off x="6024000" y="0"/>
            <a:ext cx="144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" name="Г-образная фигура 20">
            <a:extLst>
              <a:ext uri="{FF2B5EF4-FFF2-40B4-BE49-F238E27FC236}">
                <a16:creationId xmlns="" xmlns:a16="http://schemas.microsoft.com/office/drawing/2014/main" id="{CB430D22-8AAF-444F-A6CE-7C02859083DF}"/>
              </a:ext>
            </a:extLst>
          </p:cNvPr>
          <p:cNvSpPr>
            <a:spLocks noChangeAspect="1"/>
          </p:cNvSpPr>
          <p:nvPr userDrawn="1"/>
        </p:nvSpPr>
        <p:spPr>
          <a:xfrm flipV="1">
            <a:off x="516927" y="335049"/>
            <a:ext cx="403201" cy="39561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bg2"/>
          </a:solidFill>
          <a:ln w="12700">
            <a:solidFill>
              <a:schemeClr val="bg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23" name="Г-образная фигура 22">
            <a:extLst>
              <a:ext uri="{FF2B5EF4-FFF2-40B4-BE49-F238E27FC236}">
                <a16:creationId xmlns="" xmlns:a16="http://schemas.microsoft.com/office/drawing/2014/main" id="{0D8BA010-8544-4718-9EA3-B0248C963FD4}"/>
              </a:ext>
            </a:extLst>
          </p:cNvPr>
          <p:cNvSpPr>
            <a:spLocks noChangeAspect="1"/>
          </p:cNvSpPr>
          <p:nvPr userDrawn="1"/>
        </p:nvSpPr>
        <p:spPr>
          <a:xfrm flipH="1" flipV="1">
            <a:off x="5085711" y="330291"/>
            <a:ext cx="410929" cy="403201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bg2"/>
          </a:solidFill>
          <a:ln w="12700">
            <a:solidFill>
              <a:schemeClr val="bg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24" name="Г-образная фигура 23">
            <a:extLst>
              <a:ext uri="{FF2B5EF4-FFF2-40B4-BE49-F238E27FC236}">
                <a16:creationId xmlns="" xmlns:a16="http://schemas.microsoft.com/office/drawing/2014/main" id="{C0FFB550-21A6-456B-BA1A-EF145674866C}"/>
              </a:ext>
            </a:extLst>
          </p:cNvPr>
          <p:cNvSpPr>
            <a:spLocks noChangeAspect="1"/>
          </p:cNvSpPr>
          <p:nvPr userDrawn="1"/>
        </p:nvSpPr>
        <p:spPr>
          <a:xfrm>
            <a:off x="522817" y="1476927"/>
            <a:ext cx="403201" cy="39561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bg2"/>
          </a:solidFill>
          <a:ln w="12700">
            <a:solidFill>
              <a:schemeClr val="bg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25" name="Г-образная фигура 24">
            <a:extLst>
              <a:ext uri="{FF2B5EF4-FFF2-40B4-BE49-F238E27FC236}">
                <a16:creationId xmlns="" xmlns:a16="http://schemas.microsoft.com/office/drawing/2014/main" id="{70EF88E9-8CAC-422B-A9A6-D9FD1F17DAE2}"/>
              </a:ext>
            </a:extLst>
          </p:cNvPr>
          <p:cNvSpPr>
            <a:spLocks noChangeAspect="1"/>
          </p:cNvSpPr>
          <p:nvPr userDrawn="1"/>
        </p:nvSpPr>
        <p:spPr>
          <a:xfrm flipH="1">
            <a:off x="5081769" y="1482001"/>
            <a:ext cx="410929" cy="403201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bg2"/>
          </a:solidFill>
          <a:ln w="12700">
            <a:solidFill>
              <a:schemeClr val="bg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18" name="Объект 2">
            <a:extLst>
              <a:ext uri="{FF2B5EF4-FFF2-40B4-BE49-F238E27FC236}">
                <a16:creationId xmlns="" xmlns:a16="http://schemas.microsoft.com/office/drawing/2014/main" id="{ED439475-E625-4449-B42E-8F291D64A3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95360" y="518474"/>
            <a:ext cx="4910394" cy="5759777"/>
          </a:xfrm>
          <a:solidFill>
            <a:schemeClr val="bg2"/>
          </a:solidFill>
          <a:ln>
            <a:noFill/>
          </a:ln>
          <a:effectLst>
            <a:innerShdw blurRad="114300">
              <a:prstClr val="black"/>
            </a:innerShdw>
          </a:effectLst>
        </p:spPr>
        <p:txBody>
          <a:bodyPr vert="horz" lIns="91440" tIns="45720" rIns="91440" bIns="45720" rtlCol="0" anchor="ctr" anchorCtr="0">
            <a:noAutofit/>
          </a:bodyPr>
          <a:lstStyle>
            <a:lvl1pPr>
              <a:defRPr lang="en-US" sz="1800">
                <a:solidFill>
                  <a:schemeClr val="tx2">
                    <a:lumMod val="50000"/>
                  </a:schemeClr>
                </a:solidFill>
              </a:defRPr>
            </a:lvl1pPr>
            <a:lvl2pPr>
              <a:defRPr lang="en-US" sz="1800">
                <a:solidFill>
                  <a:schemeClr val="tx2">
                    <a:lumMod val="50000"/>
                  </a:schemeClr>
                </a:solidFill>
              </a:defRPr>
            </a:lvl2pPr>
            <a:lvl3pPr>
              <a:defRPr lang="en-US" sz="1600">
                <a:solidFill>
                  <a:schemeClr val="tx2">
                    <a:lumMod val="50000"/>
                  </a:schemeClr>
                </a:solidFill>
              </a:defRPr>
            </a:lvl3pPr>
            <a:lvl4pPr>
              <a:defRPr lang="en-US" sz="1600">
                <a:solidFill>
                  <a:schemeClr val="tx2">
                    <a:lumMod val="50000"/>
                  </a:schemeClr>
                </a:solidFill>
              </a:defRPr>
            </a:lvl4pPr>
            <a:lvl5pPr>
              <a:defRPr lang="en-US" sz="1400">
                <a:solidFill>
                  <a:schemeClr val="tx2">
                    <a:lumMod val="50000"/>
                  </a:schemeClr>
                </a:solidFill>
              </a:defRPr>
            </a:lvl5pPr>
          </a:lstStyle>
          <a:p>
            <a:pPr marL="0" lvl="0" indent="0" algn="ctr" rtl="0">
              <a:buNone/>
            </a:pPr>
            <a:r>
              <a:rPr lang="ru-RU" noProof="0"/>
              <a:t>Образец текста</a:t>
            </a:r>
          </a:p>
          <a:p>
            <a:pPr marL="0" lvl="1" indent="0" algn="ctr" rtl="0">
              <a:buNone/>
            </a:pPr>
            <a:r>
              <a:rPr lang="ru-RU" noProof="0"/>
              <a:t>Второй уровень</a:t>
            </a:r>
          </a:p>
          <a:p>
            <a:pPr marL="0" lvl="2" indent="0" algn="ctr" rtl="0">
              <a:buNone/>
            </a:pPr>
            <a:r>
              <a:rPr lang="ru-RU" noProof="0"/>
              <a:t>Третий уровень</a:t>
            </a:r>
          </a:p>
          <a:p>
            <a:pPr marL="0" lvl="3" indent="0" algn="ctr" rtl="0">
              <a:buNone/>
            </a:pPr>
            <a:r>
              <a:rPr lang="ru-RU" noProof="0"/>
              <a:t>Четвертый уровень</a:t>
            </a:r>
          </a:p>
          <a:p>
            <a:pPr marL="0" lvl="4" indent="0" algn="ctr" rtl="0">
              <a:buNone/>
            </a:pPr>
            <a:r>
              <a:rPr lang="ru-RU" noProof="0"/>
              <a:t>Пятый уровень</a:t>
            </a:r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16866020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Рисунок, 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 7" title="Фоновая фигура"/>
          <p:cNvSpPr/>
          <p:nvPr/>
        </p:nvSpPr>
        <p:spPr>
          <a:xfrm>
            <a:off x="-1" y="376"/>
            <a:ext cx="6234898" cy="685762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Прямоугольник 13">
            <a:extLst>
              <a:ext uri="{FF2B5EF4-FFF2-40B4-BE49-F238E27FC236}">
                <a16:creationId xmlns="" xmlns:a16="http://schemas.microsoft.com/office/drawing/2014/main" id="{1F430D42-50DC-4502-A3E8-251FE7F0809D}"/>
              </a:ext>
            </a:extLst>
          </p:cNvPr>
          <p:cNvSpPr/>
          <p:nvPr userDrawn="1"/>
        </p:nvSpPr>
        <p:spPr>
          <a:xfrm>
            <a:off x="507591" y="5289755"/>
            <a:ext cx="5270049" cy="101272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>
              <a:solidFill>
                <a:schemeClr val="accent3"/>
              </a:solidFill>
            </a:endParaRPr>
          </a:p>
        </p:txBody>
      </p:sp>
      <p:sp>
        <p:nvSpPr>
          <p:cNvPr id="11" name="Прямоугольник: Усеченные противолежащие углы 10">
            <a:extLst>
              <a:ext uri="{FF2B5EF4-FFF2-40B4-BE49-F238E27FC236}">
                <a16:creationId xmlns="" xmlns:a16="http://schemas.microsoft.com/office/drawing/2014/main" id="{836AFDEB-3C72-49E0-9B45-DC9EFBA6587F}"/>
              </a:ext>
            </a:extLst>
          </p:cNvPr>
          <p:cNvSpPr/>
          <p:nvPr userDrawn="1"/>
        </p:nvSpPr>
        <p:spPr bwMode="white">
          <a:xfrm>
            <a:off x="507591" y="409286"/>
            <a:ext cx="5270049" cy="4732985"/>
          </a:xfrm>
          <a:prstGeom prst="snip2DiagRect">
            <a:avLst>
              <a:gd name="adj1" fmla="val 0"/>
              <a:gd name="adj2" fmla="val 10697"/>
            </a:avLst>
          </a:prstGeom>
          <a:solidFill>
            <a:schemeClr val="accent3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6930776" y="444414"/>
            <a:ext cx="4644000" cy="1341602"/>
          </a:xfrm>
        </p:spPr>
        <p:txBody>
          <a:bodyPr rtlCol="0" anchor="ctr" anchorCtr="0">
            <a:noAutofit/>
          </a:bodyPr>
          <a:lstStyle>
            <a:lvl1pPr algn="ctr">
              <a:lnSpc>
                <a:spcPct val="84000"/>
              </a:lnSpc>
              <a:defRPr sz="3400" baseline="0">
                <a:solidFill>
                  <a:schemeClr val="tx2"/>
                </a:solidFill>
              </a:defRPr>
            </a:lvl1pPr>
          </a:lstStyle>
          <a:p>
            <a:pPr rtl="0"/>
            <a:r>
              <a:rPr lang="ru-RU" noProof="0" dirty="0"/>
              <a:t>Щелкните, чтобы изменить стиль образца заголовка</a:t>
            </a:r>
          </a:p>
        </p:txBody>
      </p:sp>
      <p:sp>
        <p:nvSpPr>
          <p:cNvPr id="4" name="Текст 3"/>
          <p:cNvSpPr>
            <a:spLocks noGrp="1"/>
          </p:cNvSpPr>
          <p:nvPr>
            <p:ph type="body" sz="half" idx="2"/>
          </p:nvPr>
        </p:nvSpPr>
        <p:spPr>
          <a:xfrm>
            <a:off x="6930775" y="1966451"/>
            <a:ext cx="4644001" cy="4388615"/>
          </a:xfrm>
        </p:spPr>
        <p:txBody>
          <a:bodyPr rtlCol="0"/>
          <a:lstStyle>
            <a:lvl1pPr marL="285750" indent="-2857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ru-RU" noProof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07591" y="6453386"/>
            <a:ext cx="1204572" cy="404614"/>
          </a:xfrm>
        </p:spPr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fld id="{AE8A9B8D-2AF0-47C1-AFB2-AFA473452CA4}" type="datetime1">
              <a:rPr lang="ru-RU" noProof="0" smtClean="0"/>
              <a:t>05.11.2021</a:t>
            </a:fld>
            <a:endParaRPr lang="ru-RU" noProof="0" dirty="0"/>
          </a:p>
        </p:txBody>
      </p:sp>
      <p:sp>
        <p:nvSpPr>
          <p:cNvPr id="6" name="Нижний колонтитул 5"/>
          <p:cNvSpPr>
            <a:spLocks noGrp="1"/>
          </p:cNvSpPr>
          <p:nvPr>
            <p:ph type="ftr" sz="quarter" idx="11"/>
          </p:nvPr>
        </p:nvSpPr>
        <p:spPr>
          <a:xfrm>
            <a:off x="3403965" y="6453386"/>
            <a:ext cx="2373675" cy="404614"/>
          </a:xfrm>
        </p:spPr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ru-RU" noProof="0" dirty="0"/>
              <a:t>Добавить нижний колонтитул 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rtl="0"/>
            <a:fld id="{B38049E5-7B53-4E85-8972-7D6C4BCE5BB9}" type="slidenum">
              <a:rPr lang="ru-RU" noProof="0" smtClean="0"/>
              <a:t>‹#›</a:t>
            </a:fld>
            <a:endParaRPr lang="ru-RU" noProof="0" dirty="0"/>
          </a:p>
        </p:txBody>
      </p:sp>
      <p:sp>
        <p:nvSpPr>
          <p:cNvPr id="9" name="Прямоугольник 8" title="Разделительная линия"/>
          <p:cNvSpPr/>
          <p:nvPr/>
        </p:nvSpPr>
        <p:spPr>
          <a:xfrm>
            <a:off x="6234897" y="-376"/>
            <a:ext cx="144000" cy="6876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Г-образная фигура 11">
            <a:extLst>
              <a:ext uri="{FF2B5EF4-FFF2-40B4-BE49-F238E27FC236}">
                <a16:creationId xmlns="" xmlns:a16="http://schemas.microsoft.com/office/drawing/2014/main" id="{26A5AA85-E28D-4647-B000-742C83A8047D}"/>
              </a:ext>
            </a:extLst>
          </p:cNvPr>
          <p:cNvSpPr>
            <a:spLocks noChangeAspect="1"/>
          </p:cNvSpPr>
          <p:nvPr userDrawn="1"/>
        </p:nvSpPr>
        <p:spPr>
          <a:xfrm flipV="1">
            <a:off x="6845770" y="372071"/>
            <a:ext cx="625971" cy="61419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tx2"/>
          </a:solidFill>
          <a:ln w="28575">
            <a:solidFill>
              <a:schemeClr val="tx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>
              <a:solidFill>
                <a:schemeClr val="tx2"/>
              </a:solidFill>
            </a:endParaRPr>
          </a:p>
        </p:txBody>
      </p:sp>
      <p:sp>
        <p:nvSpPr>
          <p:cNvPr id="13" name="Г-образная фигура 12">
            <a:extLst>
              <a:ext uri="{FF2B5EF4-FFF2-40B4-BE49-F238E27FC236}">
                <a16:creationId xmlns="" xmlns:a16="http://schemas.microsoft.com/office/drawing/2014/main" id="{C3CD9875-0A2E-4F4D-ACB7-87DD98EED9D0}"/>
              </a:ext>
            </a:extLst>
          </p:cNvPr>
          <p:cNvSpPr>
            <a:spLocks noChangeAspect="1"/>
          </p:cNvSpPr>
          <p:nvPr userDrawn="1"/>
        </p:nvSpPr>
        <p:spPr>
          <a:xfrm flipH="1">
            <a:off x="11058438" y="5819525"/>
            <a:ext cx="625971" cy="61419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tx2"/>
          </a:solidFill>
          <a:ln w="28575">
            <a:solidFill>
              <a:schemeClr val="tx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>
              <a:solidFill>
                <a:schemeClr val="tx2"/>
              </a:solidFill>
            </a:endParaRPr>
          </a:p>
        </p:txBody>
      </p:sp>
      <p:sp>
        <p:nvSpPr>
          <p:cNvPr id="10" name="Рисунок 9">
            <a:extLst>
              <a:ext uri="{FF2B5EF4-FFF2-40B4-BE49-F238E27FC236}">
                <a16:creationId xmlns="" xmlns:a16="http://schemas.microsoft.com/office/drawing/2014/main" id="{3BDA3A4D-2561-4EEB-8787-E1A65256575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806245" y="668595"/>
            <a:ext cx="4646651" cy="4198373"/>
          </a:xfrm>
          <a:prstGeom prst="snip2DiagRect">
            <a:avLst>
              <a:gd name="adj1" fmla="val 0"/>
              <a:gd name="adj2" fmla="val 10300"/>
            </a:avLst>
          </a:prstGeom>
          <a:ln w="38100">
            <a:solidFill>
              <a:schemeClr val="bg1"/>
            </a:solidFill>
          </a:ln>
          <a:effectLst>
            <a:innerShdw blurRad="114300">
              <a:prstClr val="black"/>
            </a:innerShdw>
          </a:effectLst>
        </p:spPr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ru-RU" noProof="0"/>
              <a:t>Вставка рисунка</a:t>
            </a:r>
            <a:endParaRPr lang="ru-RU" noProof="0" dirty="0"/>
          </a:p>
        </p:txBody>
      </p:sp>
      <p:sp>
        <p:nvSpPr>
          <p:cNvPr id="16" name="Текст 15">
            <a:extLst>
              <a:ext uri="{FF2B5EF4-FFF2-40B4-BE49-F238E27FC236}">
                <a16:creationId xmlns="" xmlns:a16="http://schemas.microsoft.com/office/drawing/2014/main" id="{FBB32A6B-92AA-4208-9120-FFC166CE751C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70275" y="5352418"/>
            <a:ext cx="5148000" cy="900000"/>
          </a:xfrm>
          <a:solidFill>
            <a:schemeClr val="bg2"/>
          </a:solidFill>
          <a:effectLst>
            <a:innerShdw blurRad="114300">
              <a:prstClr val="black">
                <a:alpha val="34000"/>
              </a:prstClr>
            </a:innerShdw>
          </a:effectLst>
        </p:spPr>
        <p:txBody>
          <a:bodyPr rtlCol="0" anchor="ctr" anchorCtr="0"/>
          <a:lstStyle>
            <a:lvl1pPr marL="0" indent="0" algn="ctr">
              <a:buFont typeface="Arial" panose="020B0604020202020204" pitchFamily="34" charset="0"/>
              <a:buNone/>
              <a:defRPr sz="1800">
                <a:solidFill>
                  <a:schemeClr val="accent3"/>
                </a:solidFill>
              </a:defRPr>
            </a:lvl1pPr>
            <a:lvl2pPr marL="530352" indent="0" algn="ctr">
              <a:buFont typeface="Arial" panose="020B0604020202020204" pitchFamily="34" charset="0"/>
              <a:buNone/>
              <a:defRPr sz="1800">
                <a:solidFill>
                  <a:schemeClr val="accent3"/>
                </a:solidFill>
              </a:defRPr>
            </a:lvl2pPr>
            <a:lvl3pPr marL="987552" indent="0" algn="ctr">
              <a:buFont typeface="Arial" panose="020B0604020202020204" pitchFamily="34" charset="0"/>
              <a:buNone/>
              <a:defRPr sz="1600">
                <a:solidFill>
                  <a:schemeClr val="accent3"/>
                </a:solidFill>
              </a:defRPr>
            </a:lvl3pPr>
            <a:lvl4pPr marL="1444752" indent="0" algn="ctr">
              <a:buFont typeface="Arial" panose="020B0604020202020204" pitchFamily="34" charset="0"/>
              <a:buNone/>
              <a:defRPr sz="1600">
                <a:solidFill>
                  <a:schemeClr val="accent3"/>
                </a:solidFill>
              </a:defRPr>
            </a:lvl4pPr>
            <a:lvl5pPr marL="1901952" indent="0" algn="ctr">
              <a:buFont typeface="Arial" panose="020B0604020202020204" pitchFamily="34" charset="0"/>
              <a:buNone/>
              <a:defRPr sz="1400">
                <a:solidFill>
                  <a:schemeClr val="accent3"/>
                </a:solidFill>
              </a:defRPr>
            </a:lvl5pPr>
          </a:lstStyle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  <a:endParaRPr lang="ru-RU" noProof="0" dirty="0"/>
          </a:p>
        </p:txBody>
      </p:sp>
      <p:sp>
        <p:nvSpPr>
          <p:cNvPr id="20" name="Г-образная фигура 19">
            <a:extLst>
              <a:ext uri="{FF2B5EF4-FFF2-40B4-BE49-F238E27FC236}">
                <a16:creationId xmlns="" xmlns:a16="http://schemas.microsoft.com/office/drawing/2014/main" id="{CC096F9F-3AD4-4FC8-823F-DBD962E2E1C6}"/>
              </a:ext>
            </a:extLst>
          </p:cNvPr>
          <p:cNvSpPr>
            <a:spLocks noChangeAspect="1"/>
          </p:cNvSpPr>
          <p:nvPr userDrawn="1"/>
        </p:nvSpPr>
        <p:spPr>
          <a:xfrm flipH="1" flipV="1">
            <a:off x="11021316" y="361496"/>
            <a:ext cx="625971" cy="61419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tx2"/>
          </a:solidFill>
          <a:ln w="28575">
            <a:solidFill>
              <a:schemeClr val="tx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>
              <a:solidFill>
                <a:schemeClr val="tx2"/>
              </a:solidFill>
            </a:endParaRPr>
          </a:p>
        </p:txBody>
      </p:sp>
      <p:sp>
        <p:nvSpPr>
          <p:cNvPr id="21" name="Г-образная фигура 20">
            <a:extLst>
              <a:ext uri="{FF2B5EF4-FFF2-40B4-BE49-F238E27FC236}">
                <a16:creationId xmlns="" xmlns:a16="http://schemas.microsoft.com/office/drawing/2014/main" id="{9CFFEAD0-9992-49A8-A068-3357E08CD7C0}"/>
              </a:ext>
            </a:extLst>
          </p:cNvPr>
          <p:cNvSpPr>
            <a:spLocks noChangeAspect="1"/>
          </p:cNvSpPr>
          <p:nvPr userDrawn="1"/>
        </p:nvSpPr>
        <p:spPr>
          <a:xfrm>
            <a:off x="6865431" y="5819524"/>
            <a:ext cx="625971" cy="61419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tx2"/>
          </a:solidFill>
          <a:ln w="28575">
            <a:solidFill>
              <a:schemeClr val="tx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>
              <a:solidFill>
                <a:schemeClr val="tx2"/>
              </a:solidFill>
            </a:endParaRPr>
          </a:p>
        </p:txBody>
      </p:sp>
      <p:cxnSp>
        <p:nvCxnSpPr>
          <p:cNvPr id="23" name="Прямая соединительная линия 22">
            <a:extLst>
              <a:ext uri="{FF2B5EF4-FFF2-40B4-BE49-F238E27FC236}">
                <a16:creationId xmlns="" xmlns:a16="http://schemas.microsoft.com/office/drawing/2014/main" id="{D470145D-417E-4648-AB08-0A7974A629E0}"/>
              </a:ext>
            </a:extLst>
          </p:cNvPr>
          <p:cNvCxnSpPr/>
          <p:nvPr userDrawn="1"/>
        </p:nvCxnSpPr>
        <p:spPr>
          <a:xfrm>
            <a:off x="7118556" y="1789472"/>
            <a:ext cx="4284000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728216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 7" title="Фоновая фигура"/>
          <p:cNvSpPr/>
          <p:nvPr/>
        </p:nvSpPr>
        <p:spPr>
          <a:xfrm>
            <a:off x="-1" y="376"/>
            <a:ext cx="6234898" cy="685762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Прямоугольник: Усеченные противолежащие углы 10">
            <a:extLst>
              <a:ext uri="{FF2B5EF4-FFF2-40B4-BE49-F238E27FC236}">
                <a16:creationId xmlns="" xmlns:a16="http://schemas.microsoft.com/office/drawing/2014/main" id="{836AFDEB-3C72-49E0-9B45-DC9EFBA6587F}"/>
              </a:ext>
            </a:extLst>
          </p:cNvPr>
          <p:cNvSpPr/>
          <p:nvPr userDrawn="1"/>
        </p:nvSpPr>
        <p:spPr bwMode="white">
          <a:xfrm>
            <a:off x="507591" y="409286"/>
            <a:ext cx="5270049" cy="5945780"/>
          </a:xfrm>
          <a:prstGeom prst="snip2DiagRect">
            <a:avLst>
              <a:gd name="adj1" fmla="val 0"/>
              <a:gd name="adj2" fmla="val 10697"/>
            </a:avLst>
          </a:prstGeom>
          <a:solidFill>
            <a:schemeClr val="accent3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6930776" y="436176"/>
            <a:ext cx="4644000" cy="1341602"/>
          </a:xfrm>
        </p:spPr>
        <p:txBody>
          <a:bodyPr rtlCol="0" anchor="ctr" anchorCtr="0">
            <a:noAutofit/>
          </a:bodyPr>
          <a:lstStyle>
            <a:lvl1pPr algn="ctr">
              <a:lnSpc>
                <a:spcPct val="84000"/>
              </a:lnSpc>
              <a:defRPr sz="3400" baseline="0">
                <a:solidFill>
                  <a:schemeClr val="tx2"/>
                </a:solidFill>
              </a:defRPr>
            </a:lvl1pPr>
          </a:lstStyle>
          <a:p>
            <a:pPr rtl="0"/>
            <a:r>
              <a:rPr lang="ru-RU" noProof="0" dirty="0"/>
              <a:t>Щелкните, чтобы изменить стиль образца заголовка</a:t>
            </a:r>
          </a:p>
        </p:txBody>
      </p:sp>
      <p:sp>
        <p:nvSpPr>
          <p:cNvPr id="4" name="Текст 3"/>
          <p:cNvSpPr>
            <a:spLocks noGrp="1"/>
          </p:cNvSpPr>
          <p:nvPr>
            <p:ph type="body" sz="half" idx="2"/>
          </p:nvPr>
        </p:nvSpPr>
        <p:spPr>
          <a:xfrm>
            <a:off x="6930775" y="1966451"/>
            <a:ext cx="4644001" cy="4388615"/>
          </a:xfrm>
        </p:spPr>
        <p:txBody>
          <a:bodyPr rtlCol="0"/>
          <a:lstStyle>
            <a:lvl1pPr marL="285750" indent="-2857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ru-RU" noProof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07591" y="6453386"/>
            <a:ext cx="1204572" cy="404614"/>
          </a:xfrm>
        </p:spPr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fld id="{20DE436B-AA2E-4BBC-9B20-7E2E324BF6AF}" type="datetime1">
              <a:rPr lang="ru-RU" noProof="0" smtClean="0"/>
              <a:t>05.11.2021</a:t>
            </a:fld>
            <a:endParaRPr lang="ru-RU" noProof="0" dirty="0"/>
          </a:p>
        </p:txBody>
      </p:sp>
      <p:sp>
        <p:nvSpPr>
          <p:cNvPr id="6" name="Нижний колонтитул 5"/>
          <p:cNvSpPr>
            <a:spLocks noGrp="1"/>
          </p:cNvSpPr>
          <p:nvPr>
            <p:ph type="ftr" sz="quarter" idx="11"/>
          </p:nvPr>
        </p:nvSpPr>
        <p:spPr>
          <a:xfrm>
            <a:off x="3403965" y="6453386"/>
            <a:ext cx="2373675" cy="404614"/>
          </a:xfrm>
        </p:spPr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ru-RU" noProof="0" dirty="0"/>
              <a:t>Добавить нижний колонтитул 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rtl="0"/>
            <a:fld id="{B38049E5-7B53-4E85-8972-7D6C4BCE5BB9}" type="slidenum">
              <a:rPr lang="ru-RU" noProof="0" smtClean="0"/>
              <a:t>‹#›</a:t>
            </a:fld>
            <a:endParaRPr lang="ru-RU" noProof="0" dirty="0"/>
          </a:p>
        </p:txBody>
      </p:sp>
      <p:sp>
        <p:nvSpPr>
          <p:cNvPr id="9" name="Прямоугольник 8" title="Разделительная линия"/>
          <p:cNvSpPr/>
          <p:nvPr/>
        </p:nvSpPr>
        <p:spPr>
          <a:xfrm>
            <a:off x="6234897" y="-376"/>
            <a:ext cx="144000" cy="6876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Г-образная фигура 11">
            <a:extLst>
              <a:ext uri="{FF2B5EF4-FFF2-40B4-BE49-F238E27FC236}">
                <a16:creationId xmlns="" xmlns:a16="http://schemas.microsoft.com/office/drawing/2014/main" id="{26A5AA85-E28D-4647-B000-742C83A8047D}"/>
              </a:ext>
            </a:extLst>
          </p:cNvPr>
          <p:cNvSpPr>
            <a:spLocks noChangeAspect="1"/>
          </p:cNvSpPr>
          <p:nvPr userDrawn="1"/>
        </p:nvSpPr>
        <p:spPr>
          <a:xfrm flipV="1">
            <a:off x="6845770" y="372071"/>
            <a:ext cx="625971" cy="61419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tx2"/>
          </a:solidFill>
          <a:ln w="28575">
            <a:solidFill>
              <a:schemeClr val="tx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>
              <a:solidFill>
                <a:schemeClr val="tx2"/>
              </a:solidFill>
            </a:endParaRPr>
          </a:p>
        </p:txBody>
      </p:sp>
      <p:sp>
        <p:nvSpPr>
          <p:cNvPr id="13" name="Г-образная фигура 12">
            <a:extLst>
              <a:ext uri="{FF2B5EF4-FFF2-40B4-BE49-F238E27FC236}">
                <a16:creationId xmlns="" xmlns:a16="http://schemas.microsoft.com/office/drawing/2014/main" id="{C3CD9875-0A2E-4F4D-ACB7-87DD98EED9D0}"/>
              </a:ext>
            </a:extLst>
          </p:cNvPr>
          <p:cNvSpPr>
            <a:spLocks noChangeAspect="1"/>
          </p:cNvSpPr>
          <p:nvPr userDrawn="1"/>
        </p:nvSpPr>
        <p:spPr>
          <a:xfrm flipH="1">
            <a:off x="11058438" y="5819525"/>
            <a:ext cx="625971" cy="61419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tx2"/>
          </a:solidFill>
          <a:ln w="28575">
            <a:solidFill>
              <a:schemeClr val="tx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>
              <a:solidFill>
                <a:schemeClr val="tx2"/>
              </a:solidFill>
            </a:endParaRPr>
          </a:p>
        </p:txBody>
      </p:sp>
      <p:sp>
        <p:nvSpPr>
          <p:cNvPr id="19" name="Рисунок 18">
            <a:extLst>
              <a:ext uri="{FF2B5EF4-FFF2-40B4-BE49-F238E27FC236}">
                <a16:creationId xmlns="" xmlns:a16="http://schemas.microsoft.com/office/drawing/2014/main" id="{D57F3340-8A42-40F0-BF5B-EEF6E3E88E6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806246" y="668595"/>
            <a:ext cx="4646651" cy="5383413"/>
          </a:xfrm>
          <a:custGeom>
            <a:avLst/>
            <a:gdLst>
              <a:gd name="connsiteX0" fmla="*/ 0 w 4646651"/>
              <a:gd name="connsiteY0" fmla="*/ 0 h 5383413"/>
              <a:gd name="connsiteX1" fmla="*/ 4168046 w 4646651"/>
              <a:gd name="connsiteY1" fmla="*/ 0 h 5383413"/>
              <a:gd name="connsiteX2" fmla="*/ 4646651 w 4646651"/>
              <a:gd name="connsiteY2" fmla="*/ 478605 h 5383413"/>
              <a:gd name="connsiteX3" fmla="*/ 4646651 w 4646651"/>
              <a:gd name="connsiteY3" fmla="*/ 5383413 h 5383413"/>
              <a:gd name="connsiteX4" fmla="*/ 478605 w 4646651"/>
              <a:gd name="connsiteY4" fmla="*/ 5383413 h 5383413"/>
              <a:gd name="connsiteX5" fmla="*/ 0 w 4646651"/>
              <a:gd name="connsiteY5" fmla="*/ 4904808 h 53834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646651" h="5383413">
                <a:moveTo>
                  <a:pt x="0" y="0"/>
                </a:moveTo>
                <a:lnTo>
                  <a:pt x="4168046" y="0"/>
                </a:lnTo>
                <a:lnTo>
                  <a:pt x="4646651" y="478605"/>
                </a:lnTo>
                <a:lnTo>
                  <a:pt x="4646651" y="5383413"/>
                </a:lnTo>
                <a:lnTo>
                  <a:pt x="478605" y="5383413"/>
                </a:lnTo>
                <a:lnTo>
                  <a:pt x="0" y="4904808"/>
                </a:lnTo>
                <a:close/>
              </a:path>
            </a:pathLst>
          </a:custGeom>
          <a:ln w="57150">
            <a:solidFill>
              <a:schemeClr val="bg1"/>
            </a:solidFill>
          </a:ln>
        </p:spPr>
        <p:txBody>
          <a:bodyPr wrap="square" rtlCol="0" anchor="ctr">
            <a:noAutofit/>
          </a:bodyPr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ru-RU" noProof="0"/>
              <a:t>Вставка рисунка</a:t>
            </a:r>
            <a:endParaRPr lang="ru-RU" noProof="0" dirty="0"/>
          </a:p>
        </p:txBody>
      </p:sp>
      <p:sp>
        <p:nvSpPr>
          <p:cNvPr id="20" name="Г-образная фигура 19">
            <a:extLst>
              <a:ext uri="{FF2B5EF4-FFF2-40B4-BE49-F238E27FC236}">
                <a16:creationId xmlns="" xmlns:a16="http://schemas.microsoft.com/office/drawing/2014/main" id="{CC096F9F-3AD4-4FC8-823F-DBD962E2E1C6}"/>
              </a:ext>
            </a:extLst>
          </p:cNvPr>
          <p:cNvSpPr>
            <a:spLocks noChangeAspect="1"/>
          </p:cNvSpPr>
          <p:nvPr userDrawn="1"/>
        </p:nvSpPr>
        <p:spPr>
          <a:xfrm flipH="1" flipV="1">
            <a:off x="11021316" y="361496"/>
            <a:ext cx="625971" cy="61419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tx2"/>
          </a:solidFill>
          <a:ln w="28575">
            <a:solidFill>
              <a:schemeClr val="tx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>
              <a:solidFill>
                <a:schemeClr val="tx2"/>
              </a:solidFill>
            </a:endParaRPr>
          </a:p>
        </p:txBody>
      </p:sp>
      <p:sp>
        <p:nvSpPr>
          <p:cNvPr id="21" name="Г-образная фигура 20">
            <a:extLst>
              <a:ext uri="{FF2B5EF4-FFF2-40B4-BE49-F238E27FC236}">
                <a16:creationId xmlns="" xmlns:a16="http://schemas.microsoft.com/office/drawing/2014/main" id="{9CFFEAD0-9992-49A8-A068-3357E08CD7C0}"/>
              </a:ext>
            </a:extLst>
          </p:cNvPr>
          <p:cNvSpPr>
            <a:spLocks noChangeAspect="1"/>
          </p:cNvSpPr>
          <p:nvPr userDrawn="1"/>
        </p:nvSpPr>
        <p:spPr>
          <a:xfrm>
            <a:off x="6865431" y="5819524"/>
            <a:ext cx="625971" cy="61419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tx2"/>
          </a:solidFill>
          <a:ln w="28575">
            <a:solidFill>
              <a:schemeClr val="tx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>
              <a:solidFill>
                <a:schemeClr val="tx2"/>
              </a:solidFill>
            </a:endParaRPr>
          </a:p>
        </p:txBody>
      </p:sp>
      <p:cxnSp>
        <p:nvCxnSpPr>
          <p:cNvPr id="23" name="Прямая соединительная линия 22">
            <a:extLst>
              <a:ext uri="{FF2B5EF4-FFF2-40B4-BE49-F238E27FC236}">
                <a16:creationId xmlns="" xmlns:a16="http://schemas.microsoft.com/office/drawing/2014/main" id="{D470145D-417E-4648-AB08-0A7974A629E0}"/>
              </a:ext>
            </a:extLst>
          </p:cNvPr>
          <p:cNvCxnSpPr/>
          <p:nvPr userDrawn="1"/>
        </p:nvCxnSpPr>
        <p:spPr>
          <a:xfrm>
            <a:off x="7118556" y="1789472"/>
            <a:ext cx="4284000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057896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 bwMode="blackWhite">
      <p:bgPr>
        <a:gradFill flip="none" rotWithShape="1">
          <a:gsLst>
            <a:gs pos="0">
              <a:schemeClr val="bg2">
                <a:lumMod val="50000"/>
              </a:schemeClr>
            </a:gs>
            <a:gs pos="33000">
              <a:schemeClr val="bg2"/>
            </a:gs>
            <a:gs pos="66000">
              <a:schemeClr val="bg2">
                <a:lumMod val="75000"/>
              </a:schemeClr>
            </a:gs>
            <a:gs pos="97000">
              <a:schemeClr val="bg2">
                <a:lumMod val="50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765025" y="1301360"/>
            <a:ext cx="9612971" cy="2852737"/>
          </a:xfrm>
        </p:spPr>
        <p:txBody>
          <a:bodyPr rtlCol="0" anchor="b">
            <a:normAutofit/>
          </a:bodyPr>
          <a:lstStyle>
            <a:lvl1pPr algn="r">
              <a:defRPr sz="7200" cap="none" baseline="0">
                <a:solidFill>
                  <a:schemeClr val="tx1"/>
                </a:solidFill>
              </a:defRPr>
            </a:lvl1pPr>
          </a:lstStyle>
          <a:p>
            <a:pPr rtl="0"/>
            <a:r>
              <a:rPr lang="ru-RU" noProof="0" dirty="0"/>
              <a:t>Щелкните, чтобы изменить стиль образца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 rtlCol="0"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ru-RU" noProof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rtl="0"/>
            <a:fld id="{639766FF-2E5B-4390-A077-3C50F4CE4E45}" type="datetime1">
              <a:rPr lang="ru-RU" noProof="0" smtClean="0"/>
              <a:t>05.11.2021</a:t>
            </a:fld>
            <a:endParaRPr lang="ru-RU" noProof="0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 rtlCol="0"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pPr rtl="0"/>
            <a:r>
              <a:rPr lang="ru-RU" noProof="0" dirty="0"/>
              <a:t>Добавить нижний колонтитул 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rtl="0"/>
            <a:fld id="{B38049E5-7B53-4E85-8972-7D6C4BCE5BB9}" type="slidenum">
              <a:rPr lang="ru-RU" noProof="0" smtClean="0"/>
              <a:t>‹#›</a:t>
            </a:fld>
            <a:endParaRPr lang="ru-RU" noProof="0" dirty="0"/>
          </a:p>
        </p:txBody>
      </p:sp>
      <p:sp>
        <p:nvSpPr>
          <p:cNvPr id="9" name="Г-образная фигура 8">
            <a:extLst>
              <a:ext uri="{FF2B5EF4-FFF2-40B4-BE49-F238E27FC236}">
                <a16:creationId xmlns="" xmlns:a16="http://schemas.microsoft.com/office/drawing/2014/main" id="{BF5B4C6D-2825-4690-8D32-39CBF5E0F7E6}"/>
              </a:ext>
            </a:extLst>
          </p:cNvPr>
          <p:cNvSpPr/>
          <p:nvPr userDrawn="1"/>
        </p:nvSpPr>
        <p:spPr>
          <a:xfrm rot="10800000" flipV="1">
            <a:off x="8532326" y="1820272"/>
            <a:ext cx="2772000" cy="4158497"/>
          </a:xfrm>
          <a:prstGeom prst="corner">
            <a:avLst>
              <a:gd name="adj1" fmla="val 7397"/>
              <a:gd name="adj2" fmla="val 7750"/>
            </a:avLst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8" name="Г-образная фигура 7">
            <a:extLst>
              <a:ext uri="{FF2B5EF4-FFF2-40B4-BE49-F238E27FC236}">
                <a16:creationId xmlns="" xmlns:a16="http://schemas.microsoft.com/office/drawing/2014/main" id="{DFD43940-6D78-4E75-BDB6-8792768BB894}"/>
              </a:ext>
            </a:extLst>
          </p:cNvPr>
          <p:cNvSpPr/>
          <p:nvPr userDrawn="1"/>
        </p:nvSpPr>
        <p:spPr>
          <a:xfrm flipH="1">
            <a:off x="8286318" y="1685652"/>
            <a:ext cx="3152309" cy="4408489"/>
          </a:xfrm>
          <a:prstGeom prst="corner">
            <a:avLst>
              <a:gd name="adj1" fmla="val 5837"/>
              <a:gd name="adj2" fmla="val 6502"/>
            </a:avLst>
          </a:prstGeom>
          <a:solidFill>
            <a:srgbClr val="EFEDE3"/>
          </a:solidFill>
          <a:ln>
            <a:solidFill>
              <a:srgbClr val="EFEDE3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315921443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 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/>
        <p:txBody>
          <a:bodyPr rtlCol="0">
            <a:normAutofit/>
          </a:bodyPr>
          <a:lstStyle>
            <a:lvl1pPr>
              <a:defRPr sz="4800">
                <a:solidFill>
                  <a:schemeClr val="tx2"/>
                </a:solidFill>
              </a:defRPr>
            </a:lvl1pPr>
          </a:lstStyle>
          <a:p>
            <a:pPr rtl="0"/>
            <a:r>
              <a:rPr lang="ru-RU" noProof="0" dirty="0"/>
              <a:t>Щелкните, чтобы изменить стиль образца заголовка</a:t>
            </a:r>
          </a:p>
        </p:txBody>
      </p:sp>
      <p:sp>
        <p:nvSpPr>
          <p:cNvPr id="3" name="Объект 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 rtlCol="0"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  <a:endParaRPr lang="ru-RU" noProof="0" dirty="0"/>
          </a:p>
        </p:txBody>
      </p:sp>
      <p:sp>
        <p:nvSpPr>
          <p:cNvPr id="4" name="Объект 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  <a:endParaRPr lang="ru-RU" noProof="0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8D6DC7A-2B30-4DA5-83AF-530085FAEFDA}" type="datetime1">
              <a:rPr lang="ru-RU" noProof="0" smtClean="0"/>
              <a:t>05.11.2021</a:t>
            </a:fld>
            <a:endParaRPr lang="ru-RU" noProof="0" dirty="0"/>
          </a:p>
        </p:txBody>
      </p:sp>
      <p:sp>
        <p:nvSpPr>
          <p:cNvPr id="6" name="Нижний колонтитул 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algn="ctr" rtl="0"/>
            <a:r>
              <a:rPr lang="ru-RU" noProof="0" dirty="0"/>
              <a:t>Добавить нижний колонтитул 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B38049E5-7B53-4E85-8972-7D6C4BCE5BB9}" type="slidenum">
              <a:rPr lang="ru-RU" noProof="0" smtClean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29688503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blackGray"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 7" title="Боковая панель">
            <a:extLst>
              <a:ext uri="{FF2B5EF4-FFF2-40B4-BE49-F238E27FC236}">
                <a16:creationId xmlns="" xmlns:a16="http://schemas.microsoft.com/office/drawing/2014/main" id="{FFA7AFEF-D97A-4A94-A884-7F95E91332B7}"/>
              </a:ext>
            </a:extLst>
          </p:cNvPr>
          <p:cNvSpPr/>
          <p:nvPr/>
        </p:nvSpPr>
        <p:spPr>
          <a:xfrm>
            <a:off x="622095" y="0"/>
            <a:ext cx="144000" cy="6876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Заголовок 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rtl="0"/>
            <a:r>
              <a:rPr lang="ru-RU" noProof="0"/>
              <a:t>Образец заголовка</a:t>
            </a:r>
          </a:p>
        </p:txBody>
      </p:sp>
      <p:sp>
        <p:nvSpPr>
          <p:cNvPr id="3" name="Текст 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pPr rtl="0"/>
            <a:fld id="{983497E4-9A7A-409D-84E3-BA65B26BE651}" type="datetime1">
              <a:rPr lang="ru-RU" noProof="0" smtClean="0"/>
              <a:t>05.11.2021</a:t>
            </a:fld>
            <a:endParaRPr lang="ru-RU" noProof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pPr algn="ctr" rtl="0"/>
            <a:r>
              <a:rPr lang="ru-RU" noProof="0"/>
              <a:t>Добавить нижний колонтитул 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pPr rtl="0"/>
            <a:fld id="{B38049E5-7B53-4E85-8972-7D6C4BCE5BB9}" type="slidenum">
              <a:rPr lang="ru-RU" noProof="0" smtClean="0"/>
              <a:t>‹#›</a:t>
            </a:fld>
            <a:endParaRPr lang="ru-RU" noProof="0"/>
          </a:p>
        </p:txBody>
      </p:sp>
      <p:sp>
        <p:nvSpPr>
          <p:cNvPr id="9" name="Прямоугольник 8" title="Боковая панель"/>
          <p:cNvSpPr/>
          <p:nvPr/>
        </p:nvSpPr>
        <p:spPr>
          <a:xfrm>
            <a:off x="478095" y="376"/>
            <a:ext cx="144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4563033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70" r:id="rId2"/>
    <p:sldLayoutId id="2147483662" r:id="rId3"/>
    <p:sldLayoutId id="2147483668" r:id="rId4"/>
    <p:sldLayoutId id="2147483671" r:id="rId5"/>
    <p:sldLayoutId id="2147483669" r:id="rId6"/>
    <p:sldLayoutId id="2147483672" r:id="rId7"/>
    <p:sldLayoutId id="2147483663" r:id="rId8"/>
    <p:sldLayoutId id="2147483664" r:id="rId9"/>
    <p:sldLayoutId id="2147483665" r:id="rId10"/>
    <p:sldLayoutId id="2147483666" r:id="rId11"/>
    <p:sldLayoutId id="2147483667" r:id="rId12"/>
  </p:sldLayoutIdLst>
  <p:hf sldNum="0" hdr="0" ftr="0" dt="0"/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Arial" panose="020B0604020202020204" pitchFamily="34" charset="0"/>
        <a:buChar char="•"/>
        <a:defRPr sz="24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873252" indent="-342900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Arial" panose="020B0604020202020204" pitchFamily="34" charset="0"/>
        <a:buChar char="•"/>
        <a:defRPr sz="24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30452" indent="-342900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Arial" panose="020B0604020202020204" pitchFamily="34" charset="0"/>
        <a:buChar char="•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787652" indent="-342900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Arial" panose="020B0604020202020204" pitchFamily="34" charset="0"/>
        <a:buChar char="•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187702" indent="-285750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Arial" panose="020B0604020202020204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=""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25F28594-E3E7-4921-BB26-C93A4252F5E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89247" y="1284573"/>
            <a:ext cx="8361229" cy="862144"/>
          </a:xfrm>
        </p:spPr>
        <p:txBody>
          <a:bodyPr rtlCol="0"/>
          <a:lstStyle/>
          <a:p>
            <a:r>
              <a:rPr lang="kk-KZ" sz="4000" b="1" dirty="0" smtClean="0"/>
              <a:t>Тілдік ресурстар</a:t>
            </a:r>
            <a:endParaRPr lang="ru-RU" sz="4000" cap="none" dirty="0"/>
          </a:p>
        </p:txBody>
      </p:sp>
      <p:sp>
        <p:nvSpPr>
          <p:cNvPr id="4" name="Заголовок 1">
            <a:extLst>
              <a:ext uri="{FF2B5EF4-FFF2-40B4-BE49-F238E27FC236}">
                <a16:creationId xmlns="" xmlns:a16="http://schemas.microsoft.com/office/drawing/2014/main" id="{25F28594-E3E7-4921-BB26-C93A4252F5E9}"/>
              </a:ext>
            </a:extLst>
          </p:cNvPr>
          <p:cNvSpPr txBox="1">
            <a:spLocks/>
          </p:cNvSpPr>
          <p:nvPr/>
        </p:nvSpPr>
        <p:spPr>
          <a:xfrm>
            <a:off x="1889247" y="2246254"/>
            <a:ext cx="8361229" cy="862144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>
            <a:lvl1pPr algn="ctr" defTabSz="9144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6600" kern="1200" cap="none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200" b="1" dirty="0"/>
              <a:t>Модуль: </a:t>
            </a:r>
            <a:r>
              <a:rPr lang="en-US" sz="3200" b="1" dirty="0"/>
              <a:t>LR </a:t>
            </a:r>
            <a:r>
              <a:rPr lang="ru-RU" sz="3200" b="1" dirty="0" err="1"/>
              <a:t>ретінде</a:t>
            </a:r>
            <a:r>
              <a:rPr lang="ru-RU" sz="3200" b="1" dirty="0"/>
              <a:t> лексика. ЛЕКСИКОГРАФИЯҒА КІРІСПЕ</a:t>
            </a:r>
            <a:endParaRPr lang="ru-RU" sz="3200" dirty="0"/>
          </a:p>
        </p:txBody>
      </p:sp>
      <p:sp>
        <p:nvSpPr>
          <p:cNvPr id="5" name="Подзаголовок 2">
            <a:extLst>
              <a:ext uri="{FF2B5EF4-FFF2-40B4-BE49-F238E27FC236}">
                <a16:creationId xmlns="" xmlns:a16="http://schemas.microsoft.com/office/drawing/2014/main" id="{3BCAE2CE-F5D8-4BB6-A52B-9737F0CA11B5}"/>
              </a:ext>
            </a:extLst>
          </p:cNvPr>
          <p:cNvSpPr txBox="1">
            <a:spLocks/>
          </p:cNvSpPr>
          <p:nvPr/>
        </p:nvSpPr>
        <p:spPr>
          <a:xfrm>
            <a:off x="2654026" y="-69785"/>
            <a:ext cx="6831673" cy="7573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23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Arial" panose="020B0604020202020204" pitchFamily="34" charset="0"/>
              <a:buNone/>
              <a:defRPr sz="20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Arial" panose="020B0604020202020204" pitchFamily="34" charset="0"/>
              <a:buNone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Arial" panose="020B0604020202020204" pitchFamily="34" charset="0"/>
              <a:buNone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Arial" panose="020B0604020202020204" pitchFamily="34" charset="0"/>
              <a:buNone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kk-KZ" sz="2000" b="1" dirty="0" smtClean="0"/>
              <a:t>әл-Фараби атындағы ҚазҰУ </a:t>
            </a:r>
            <a:endParaRPr lang="ru-RU" sz="2000" b="1" dirty="0"/>
          </a:p>
        </p:txBody>
      </p:sp>
      <p:sp>
        <p:nvSpPr>
          <p:cNvPr id="6" name="Подзаголовок 2">
            <a:extLst>
              <a:ext uri="{FF2B5EF4-FFF2-40B4-BE49-F238E27FC236}">
                <a16:creationId xmlns="" xmlns:a16="http://schemas.microsoft.com/office/drawing/2014/main" id="{3BCAE2CE-F5D8-4BB6-A52B-9737F0CA11B5}"/>
              </a:ext>
            </a:extLst>
          </p:cNvPr>
          <p:cNvSpPr txBox="1">
            <a:spLocks/>
          </p:cNvSpPr>
          <p:nvPr/>
        </p:nvSpPr>
        <p:spPr>
          <a:xfrm>
            <a:off x="3272154" y="6424593"/>
            <a:ext cx="6831673" cy="4334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23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Arial" panose="020B0604020202020204" pitchFamily="34" charset="0"/>
              <a:buNone/>
              <a:defRPr sz="20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Arial" panose="020B0604020202020204" pitchFamily="34" charset="0"/>
              <a:buNone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Arial" panose="020B0604020202020204" pitchFamily="34" charset="0"/>
              <a:buNone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Arial" panose="020B0604020202020204" pitchFamily="34" charset="0"/>
              <a:buNone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000" b="1" smtClean="0"/>
              <a:t>2021-2022</a:t>
            </a:r>
            <a:endParaRPr lang="ru-RU" sz="2000" b="1" dirty="0"/>
          </a:p>
        </p:txBody>
      </p:sp>
      <p:sp>
        <p:nvSpPr>
          <p:cNvPr id="7" name="Заголовок 1">
            <a:extLst>
              <a:ext uri="{FF2B5EF4-FFF2-40B4-BE49-F238E27FC236}">
                <a16:creationId xmlns="" xmlns:a16="http://schemas.microsoft.com/office/drawing/2014/main" id="{25F28594-E3E7-4921-BB26-C93A4252F5E9}"/>
              </a:ext>
            </a:extLst>
          </p:cNvPr>
          <p:cNvSpPr txBox="1">
            <a:spLocks/>
          </p:cNvSpPr>
          <p:nvPr/>
        </p:nvSpPr>
        <p:spPr>
          <a:xfrm>
            <a:off x="2073507" y="3429000"/>
            <a:ext cx="8361229" cy="1337495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>
            <a:lvl1pPr algn="ctr" defTabSz="9144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6600" kern="1200" cap="none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800" dirty="0" err="1"/>
              <a:t>Дәріс</a:t>
            </a:r>
            <a:r>
              <a:rPr lang="ru-RU" sz="2800" dirty="0"/>
              <a:t> 9. </a:t>
            </a:r>
            <a:r>
              <a:rPr lang="ru-RU" sz="2800" dirty="0" err="1"/>
              <a:t>Сөздік</a:t>
            </a:r>
            <a:r>
              <a:rPr lang="ru-RU" sz="2800" dirty="0"/>
              <a:t> </a:t>
            </a:r>
            <a:r>
              <a:rPr lang="ru-RU" sz="2800" dirty="0" err="1"/>
              <a:t>материалды</a:t>
            </a:r>
            <a:r>
              <a:rPr lang="ru-RU" sz="2800" dirty="0"/>
              <a:t> </a:t>
            </a:r>
            <a:r>
              <a:rPr lang="ru-RU" sz="2800" dirty="0" err="1"/>
              <a:t>қайта</a:t>
            </a:r>
            <a:r>
              <a:rPr lang="ru-RU" sz="2800" dirty="0"/>
              <a:t> </a:t>
            </a:r>
            <a:r>
              <a:rPr lang="ru-RU" sz="2800" dirty="0" err="1"/>
              <a:t>пайдаланудың</a:t>
            </a:r>
            <a:r>
              <a:rPr lang="ru-RU" sz="2800" dirty="0"/>
              <a:t> </a:t>
            </a:r>
            <a:r>
              <a:rPr lang="ru-RU" sz="2800" dirty="0" err="1"/>
              <a:t>этикалық</a:t>
            </a:r>
            <a:r>
              <a:rPr lang="ru-RU" sz="2800" dirty="0"/>
              <a:t> </a:t>
            </a:r>
            <a:r>
              <a:rPr lang="ru-RU" sz="2800" dirty="0" err="1"/>
              <a:t>және</a:t>
            </a:r>
            <a:r>
              <a:rPr lang="ru-RU" sz="2800" dirty="0"/>
              <a:t> </a:t>
            </a:r>
            <a:r>
              <a:rPr lang="ru-RU" sz="2800" dirty="0" err="1"/>
              <a:t>құқықтық</a:t>
            </a:r>
            <a:r>
              <a:rPr lang="ru-RU" sz="2800" dirty="0"/>
              <a:t> </a:t>
            </a:r>
            <a:r>
              <a:rPr lang="ru-RU" sz="2800" dirty="0" err="1"/>
              <a:t>аспектілері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4246380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8DFF2754-A1A8-4DC7-8113-EA7D9BC99D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800" dirty="0" err="1"/>
              <a:t>Компьютерлік</a:t>
            </a:r>
            <a:r>
              <a:rPr lang="ru-RU" sz="2800" dirty="0"/>
              <a:t> этика </a:t>
            </a:r>
            <a:r>
              <a:rPr lang="ru-RU" sz="2800" dirty="0" err="1"/>
              <a:t>зерттейтін</a:t>
            </a:r>
            <a:r>
              <a:rPr lang="ru-RU" sz="2800" dirty="0"/>
              <a:t> </a:t>
            </a:r>
            <a:r>
              <a:rPr lang="ru-RU" sz="2800" dirty="0" err="1"/>
              <a:t>мәселелер</a:t>
            </a:r>
            <a:r>
              <a:rPr lang="ru-RU" sz="2800" dirty="0"/>
              <a:t>: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B3D738D4-64AB-4764-A58A-937FABCC49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dirty="0" err="1" smtClean="0"/>
              <a:t>Компьютерлік</a:t>
            </a:r>
            <a:r>
              <a:rPr lang="ru-RU" dirty="0" smtClean="0"/>
              <a:t> </a:t>
            </a:r>
            <a:r>
              <a:rPr lang="ru-RU" dirty="0" err="1"/>
              <a:t>техниканы</a:t>
            </a:r>
            <a:r>
              <a:rPr lang="ru-RU" dirty="0"/>
              <a:t> </a:t>
            </a:r>
            <a:r>
              <a:rPr lang="ru-RU" dirty="0" err="1"/>
              <a:t>қолданумен</a:t>
            </a:r>
            <a:r>
              <a:rPr lang="ru-RU" dirty="0"/>
              <a:t> </a:t>
            </a:r>
            <a:r>
              <a:rPr lang="ru-RU" dirty="0" err="1"/>
              <a:t>байланысты</a:t>
            </a:r>
            <a:r>
              <a:rPr lang="ru-RU" dirty="0"/>
              <a:t> </a:t>
            </a:r>
            <a:r>
              <a:rPr lang="ru-RU" dirty="0" err="1"/>
              <a:t>компьютерлік</a:t>
            </a:r>
            <a:r>
              <a:rPr lang="ru-RU" dirty="0"/>
              <a:t> </a:t>
            </a:r>
            <a:r>
              <a:rPr lang="ru-RU" dirty="0" err="1"/>
              <a:t>кәсіпқойлар</a:t>
            </a:r>
            <a:r>
              <a:rPr lang="ru-RU" dirty="0"/>
              <a:t> мен </a:t>
            </a:r>
            <a:r>
              <a:rPr lang="ru-RU" dirty="0" err="1"/>
              <a:t>қарапайым</a:t>
            </a:r>
            <a:r>
              <a:rPr lang="ru-RU" dirty="0"/>
              <a:t> </a:t>
            </a:r>
            <a:r>
              <a:rPr lang="ru-RU" dirty="0" err="1"/>
              <a:t>пайдаланушылар</a:t>
            </a:r>
            <a:r>
              <a:rPr lang="ru-RU" dirty="0"/>
              <a:t> </a:t>
            </a:r>
            <a:r>
              <a:rPr lang="ru-RU" dirty="0" err="1"/>
              <a:t>үшін</a:t>
            </a:r>
            <a:r>
              <a:rPr lang="ru-RU" dirty="0"/>
              <a:t> </a:t>
            </a:r>
            <a:r>
              <a:rPr lang="ru-RU" dirty="0" err="1"/>
              <a:t>моральдық</a:t>
            </a:r>
            <a:r>
              <a:rPr lang="ru-RU" dirty="0"/>
              <a:t> </a:t>
            </a:r>
            <a:r>
              <a:rPr lang="ru-RU" dirty="0" err="1"/>
              <a:t>кодтарды</a:t>
            </a:r>
            <a:r>
              <a:rPr lang="ru-RU" dirty="0"/>
              <a:t> </a:t>
            </a:r>
            <a:r>
              <a:rPr lang="ru-RU" dirty="0" err="1"/>
              <a:t>әзірлеу</a:t>
            </a:r>
            <a:r>
              <a:rPr lang="ru-RU" dirty="0" smtClean="0"/>
              <a:t>;</a:t>
            </a:r>
          </a:p>
          <a:p>
            <a:pPr lvl="0"/>
            <a:r>
              <a:rPr lang="ru-RU" dirty="0" err="1" smtClean="0"/>
              <a:t>Ақпараттық</a:t>
            </a:r>
            <a:r>
              <a:rPr lang="ru-RU" dirty="0" smtClean="0"/>
              <a:t> </a:t>
            </a:r>
            <a:r>
              <a:rPr lang="ru-RU" dirty="0" err="1"/>
              <a:t>технологиялар</a:t>
            </a:r>
            <a:r>
              <a:rPr lang="ru-RU" dirty="0"/>
              <a:t> </a:t>
            </a:r>
            <a:r>
              <a:rPr lang="ru-RU" dirty="0" err="1"/>
              <a:t>саласындағы</a:t>
            </a:r>
            <a:r>
              <a:rPr lang="ru-RU" dirty="0"/>
              <a:t> </a:t>
            </a:r>
            <a:r>
              <a:rPr lang="ru-RU" dirty="0" err="1"/>
              <a:t>меншік</a:t>
            </a:r>
            <a:r>
              <a:rPr lang="ru-RU" dirty="0"/>
              <a:t> </a:t>
            </a:r>
            <a:r>
              <a:rPr lang="ru-RU" dirty="0" err="1"/>
              <a:t>құқығын</a:t>
            </a:r>
            <a:r>
              <a:rPr lang="ru-RU" dirty="0"/>
              <a:t>, </a:t>
            </a:r>
            <a:r>
              <a:rPr lang="ru-RU" dirty="0" err="1"/>
              <a:t>авторлық</a:t>
            </a:r>
            <a:r>
              <a:rPr lang="ru-RU" dirty="0"/>
              <a:t> </a:t>
            </a:r>
            <a:r>
              <a:rPr lang="ru-RU" dirty="0" err="1"/>
              <a:t>құқықты</a:t>
            </a:r>
            <a:r>
              <a:rPr lang="ru-RU" dirty="0"/>
              <a:t>, </a:t>
            </a:r>
            <a:r>
              <a:rPr lang="ru-RU" dirty="0" err="1"/>
              <a:t>жеке</a:t>
            </a:r>
            <a:r>
              <a:rPr lang="ru-RU" dirty="0"/>
              <a:t> </a:t>
            </a:r>
            <a:r>
              <a:rPr lang="ru-RU" dirty="0" err="1"/>
              <a:t>өмірге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сөз</a:t>
            </a:r>
            <a:r>
              <a:rPr lang="ru-RU" dirty="0"/>
              <a:t> </a:t>
            </a:r>
            <a:r>
              <a:rPr lang="ru-RU" dirty="0" err="1"/>
              <a:t>бостандығына</a:t>
            </a:r>
            <a:r>
              <a:rPr lang="ru-RU" dirty="0"/>
              <a:t> </a:t>
            </a:r>
            <a:r>
              <a:rPr lang="ru-RU" dirty="0" err="1"/>
              <a:t>құқықты</a:t>
            </a:r>
            <a:r>
              <a:rPr lang="ru-RU" dirty="0"/>
              <a:t> </a:t>
            </a:r>
            <a:r>
              <a:rPr lang="ru-RU" dirty="0" err="1"/>
              <a:t>қорғау</a:t>
            </a:r>
            <a:r>
              <a:rPr lang="ru-RU" dirty="0" smtClean="0"/>
              <a:t>;</a:t>
            </a:r>
          </a:p>
          <a:p>
            <a:pPr lvl="0"/>
            <a:r>
              <a:rPr lang="ru-RU" dirty="0" err="1" smtClean="0"/>
              <a:t>компьютерлік</a:t>
            </a:r>
            <a:r>
              <a:rPr lang="ru-RU" dirty="0" smtClean="0"/>
              <a:t> </a:t>
            </a:r>
            <a:r>
              <a:rPr lang="ru-RU" dirty="0" err="1"/>
              <a:t>қылмыстардың</a:t>
            </a:r>
            <a:r>
              <a:rPr lang="ru-RU" dirty="0"/>
              <a:t> </a:t>
            </a:r>
            <a:r>
              <a:rPr lang="ru-RU" dirty="0" err="1"/>
              <a:t>пайда</a:t>
            </a:r>
            <a:r>
              <a:rPr lang="ru-RU" dirty="0"/>
              <a:t> </a:t>
            </a:r>
            <a:r>
              <a:rPr lang="ru-RU" dirty="0" err="1"/>
              <a:t>болуымен</a:t>
            </a:r>
            <a:r>
              <a:rPr lang="ru-RU" dirty="0"/>
              <a:t>, </a:t>
            </a:r>
            <a:r>
              <a:rPr lang="ru-RU" dirty="0" err="1"/>
              <a:t>мәртебесін</a:t>
            </a:r>
            <a:r>
              <a:rPr lang="ru-RU" dirty="0"/>
              <a:t> </a:t>
            </a:r>
            <a:r>
              <a:rPr lang="ru-RU" dirty="0" err="1"/>
              <a:t>анықтаумен</a:t>
            </a:r>
            <a:r>
              <a:rPr lang="ru-RU" dirty="0"/>
              <a:t> </a:t>
            </a:r>
            <a:r>
              <a:rPr lang="ru-RU" dirty="0" err="1"/>
              <a:t>байланысты</a:t>
            </a:r>
            <a:r>
              <a:rPr lang="ru-RU" dirty="0"/>
              <a:t> </a:t>
            </a:r>
            <a:r>
              <a:rPr lang="ru-RU" dirty="0" err="1"/>
              <a:t>құқықтық</a:t>
            </a:r>
            <a:r>
              <a:rPr lang="ru-RU" dirty="0"/>
              <a:t> </a:t>
            </a:r>
            <a:r>
              <a:rPr lang="ru-RU" dirty="0" err="1"/>
              <a:t>мәселелер</a:t>
            </a:r>
            <a:r>
              <a:rPr lang="ru-RU" dirty="0"/>
              <a:t> (</a:t>
            </a:r>
            <a:r>
              <a:rPr lang="en-US" dirty="0"/>
              <a:t>https://dic.academic.ru/dic.nsf/ruwiki/647726).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572842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1BBC9891-6751-47AC-8441-AE5A5C5953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30776" y="444114"/>
            <a:ext cx="4644000" cy="1341602"/>
          </a:xfrm>
        </p:spPr>
        <p:txBody>
          <a:bodyPr rtlCol="0">
            <a:noAutofit/>
          </a:bodyPr>
          <a:lstStyle/>
          <a:p>
            <a:pPr rtl="0"/>
            <a:r>
              <a:rPr lang="ru-RU" sz="3500" dirty="0" err="1" smtClean="0"/>
              <a:t>Сұрақтар</a:t>
            </a:r>
            <a:r>
              <a:rPr lang="ru-RU" sz="3500" dirty="0" smtClean="0"/>
              <a:t>? </a:t>
            </a:r>
            <a:endParaRPr lang="ru-RU" sz="3500" dirty="0"/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7903E92E-7C10-4FDF-B7B0-BF5A5A7DC51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518043" y="2139709"/>
            <a:ext cx="5469466" cy="1962082"/>
          </a:xfrm>
        </p:spPr>
        <p:txBody>
          <a:bodyPr rtlCol="0"/>
          <a:lstStyle/>
          <a:p>
            <a:pPr marL="0" indent="0">
              <a:buNone/>
            </a:pPr>
            <a:r>
              <a:rPr lang="ru-RU" dirty="0"/>
              <a:t>...</a:t>
            </a:r>
          </a:p>
          <a:p>
            <a:endParaRPr lang="ru-RU" dirty="0"/>
          </a:p>
        </p:txBody>
      </p:sp>
      <p:sp>
        <p:nvSpPr>
          <p:cNvPr id="4" name="Текст 3">
            <a:extLst>
              <a:ext uri="{FF2B5EF4-FFF2-40B4-BE49-F238E27FC236}">
                <a16:creationId xmlns="" xmlns:a16="http://schemas.microsoft.com/office/drawing/2014/main" id="{5F0C8121-738F-4674-914D-B3EE5ED89F54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 rtlCol="0"/>
          <a:lstStyle/>
          <a:p>
            <a:endParaRPr lang="ru-RU" dirty="0">
              <a:solidFill>
                <a:srgbClr val="1F497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48133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err="1" smtClean="0"/>
              <a:t>Дәріс</a:t>
            </a:r>
            <a:r>
              <a:rPr lang="ru-RU" dirty="0" smtClean="0"/>
              <a:t> </a:t>
            </a:r>
            <a:r>
              <a:rPr lang="ru-RU" dirty="0" err="1" smtClean="0"/>
              <a:t>жоспары</a:t>
            </a:r>
            <a:r>
              <a:rPr lang="ru-RU" dirty="0"/>
              <a:t/>
            </a:r>
            <a:br>
              <a:rPr lang="ru-RU" dirty="0"/>
            </a:b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18488" y="1786423"/>
            <a:ext cx="9601200" cy="4382729"/>
          </a:xfrm>
        </p:spPr>
        <p:txBody>
          <a:bodyPr/>
          <a:lstStyle/>
          <a:p>
            <a:r>
              <a:rPr lang="ru-RU" dirty="0"/>
              <a:t>1. </a:t>
            </a:r>
            <a:r>
              <a:rPr lang="ru-RU" dirty="0" err="1"/>
              <a:t>Кәсіби</a:t>
            </a:r>
            <a:r>
              <a:rPr lang="ru-RU" dirty="0"/>
              <a:t> этика. </a:t>
            </a:r>
            <a:r>
              <a:rPr lang="ru-RU" dirty="0" err="1"/>
              <a:t>Кәсіби</a:t>
            </a:r>
            <a:r>
              <a:rPr lang="ru-RU" dirty="0"/>
              <a:t> этика </a:t>
            </a:r>
            <a:r>
              <a:rPr lang="ru-RU" dirty="0" err="1"/>
              <a:t>принциптері</a:t>
            </a:r>
            <a:r>
              <a:rPr lang="ru-RU" dirty="0" smtClean="0"/>
              <a:t>.</a:t>
            </a:r>
          </a:p>
          <a:p>
            <a:r>
              <a:rPr lang="ru-RU" dirty="0" smtClean="0"/>
              <a:t>2</a:t>
            </a:r>
            <a:r>
              <a:rPr lang="ru-RU" dirty="0"/>
              <a:t>. </a:t>
            </a:r>
            <a:r>
              <a:rPr lang="ru-RU" dirty="0" err="1"/>
              <a:t>Компьютерлік</a:t>
            </a:r>
            <a:r>
              <a:rPr lang="ru-RU" dirty="0"/>
              <a:t> этика. </a:t>
            </a:r>
            <a:r>
              <a:rPr lang="ru-RU" dirty="0" err="1"/>
              <a:t>Этикалық</a:t>
            </a:r>
            <a:r>
              <a:rPr lang="ru-RU" dirty="0"/>
              <a:t> </a:t>
            </a:r>
            <a:r>
              <a:rPr lang="ru-RU" dirty="0" err="1"/>
              <a:t>нормалар</a:t>
            </a:r>
            <a:r>
              <a:rPr lang="ru-RU" dirty="0"/>
              <a:t>. </a:t>
            </a:r>
            <a:r>
              <a:rPr lang="ru-RU" dirty="0" err="1"/>
              <a:t>Құқықтық</a:t>
            </a:r>
            <a:r>
              <a:rPr lang="ru-RU" dirty="0"/>
              <a:t> </a:t>
            </a:r>
            <a:r>
              <a:rPr lang="ru-RU" dirty="0" err="1"/>
              <a:t>аспектілері</a:t>
            </a:r>
            <a:r>
              <a:rPr lang="ru-RU" dirty="0" smtClean="0"/>
              <a:t>.</a:t>
            </a:r>
          </a:p>
          <a:p>
            <a:r>
              <a:rPr lang="ru-RU" dirty="0" smtClean="0"/>
              <a:t>3</a:t>
            </a:r>
            <a:r>
              <a:rPr lang="ru-RU" dirty="0"/>
              <a:t>. </a:t>
            </a:r>
            <a:r>
              <a:rPr lang="ru-RU" dirty="0" err="1"/>
              <a:t>Электрондық</a:t>
            </a:r>
            <a:r>
              <a:rPr lang="ru-RU" dirty="0"/>
              <a:t> </a:t>
            </a:r>
            <a:r>
              <a:rPr lang="ru-RU" dirty="0" err="1"/>
              <a:t>сөздіктерді</a:t>
            </a:r>
            <a:r>
              <a:rPr lang="ru-RU" dirty="0"/>
              <a:t> </a:t>
            </a:r>
            <a:r>
              <a:rPr lang="ru-RU" dirty="0" err="1"/>
              <a:t>құрастыру</a:t>
            </a:r>
            <a:r>
              <a:rPr lang="ru-RU" dirty="0"/>
              <a:t> </a:t>
            </a:r>
            <a:r>
              <a:rPr lang="ru-RU" dirty="0" err="1"/>
              <a:t>үшін</a:t>
            </a:r>
            <a:r>
              <a:rPr lang="ru-RU" dirty="0"/>
              <a:t> </a:t>
            </a:r>
            <a:r>
              <a:rPr lang="ru-RU" dirty="0" err="1"/>
              <a:t>ақпаратты</a:t>
            </a:r>
            <a:r>
              <a:rPr lang="ru-RU" dirty="0"/>
              <a:t> </a:t>
            </a:r>
            <a:r>
              <a:rPr lang="ru-RU" dirty="0" err="1"/>
              <a:t>пайдалану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6861081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82296"/>
            <a:ext cx="9601200" cy="720213"/>
          </a:xfrm>
        </p:spPr>
        <p:txBody>
          <a:bodyPr/>
          <a:lstStyle/>
          <a:p>
            <a:pPr algn="ctr"/>
            <a:r>
              <a:rPr lang="ru-RU" sz="4000" dirty="0" err="1"/>
              <a:t>Кәсіби</a:t>
            </a:r>
            <a:r>
              <a:rPr lang="ru-RU" sz="4000" dirty="0"/>
              <a:t> </a:t>
            </a:r>
            <a:r>
              <a:rPr lang="ru-RU" sz="4000" dirty="0" smtClean="0"/>
              <a:t>этика</a:t>
            </a:r>
            <a:br>
              <a:rPr lang="ru-RU" sz="4000" dirty="0" smtClean="0"/>
            </a:br>
            <a:r>
              <a:rPr lang="ru-RU" sz="4000" dirty="0" err="1" smtClean="0"/>
              <a:t>Кәсіби</a:t>
            </a:r>
            <a:r>
              <a:rPr lang="ru-RU" sz="4000" dirty="0" smtClean="0"/>
              <a:t> </a:t>
            </a:r>
            <a:r>
              <a:rPr lang="ru-RU" sz="4000" dirty="0"/>
              <a:t>этика </a:t>
            </a:r>
            <a:r>
              <a:rPr lang="ru-RU" sz="4000" dirty="0" err="1"/>
              <a:t>принциптері</a:t>
            </a:r>
            <a:endParaRPr lang="en-US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71600" y="1484671"/>
            <a:ext cx="10716768" cy="5490560"/>
          </a:xfrm>
        </p:spPr>
        <p:txBody>
          <a:bodyPr/>
          <a:lstStyle/>
          <a:p>
            <a:pPr marL="0" indent="0">
              <a:buNone/>
              <a:tabLst>
                <a:tab pos="457200" algn="l"/>
              </a:tabLst>
            </a:pPr>
            <a:r>
              <a:rPr lang="ru-RU" sz="2000" dirty="0"/>
              <a:t>•	Этика (грек </a:t>
            </a:r>
            <a:r>
              <a:rPr lang="ru-RU" sz="2000" dirty="0" err="1"/>
              <a:t>тіл</a:t>
            </a:r>
            <a:r>
              <a:rPr lang="ru-RU" sz="2000" dirty="0"/>
              <a:t>. </a:t>
            </a:r>
            <a:r>
              <a:rPr lang="en-US" sz="2000" dirty="0" err="1"/>
              <a:t>ethika</a:t>
            </a:r>
            <a:r>
              <a:rPr lang="en-US" sz="2000" dirty="0"/>
              <a:t>, ethos-</a:t>
            </a:r>
            <a:r>
              <a:rPr lang="ru-RU" sz="2000" dirty="0" err="1"/>
              <a:t>имандылық</a:t>
            </a:r>
            <a:r>
              <a:rPr lang="ru-RU" sz="2000" dirty="0"/>
              <a:t>, </a:t>
            </a:r>
            <a:r>
              <a:rPr lang="ru-RU" sz="2000" dirty="0" err="1"/>
              <a:t>әдет-ғұрып</a:t>
            </a:r>
            <a:r>
              <a:rPr lang="ru-RU" sz="2000" dirty="0"/>
              <a:t>) - </a:t>
            </a:r>
            <a:r>
              <a:rPr lang="ru-RU" sz="2000" dirty="0" err="1"/>
              <a:t>адамгершілік</a:t>
            </a:r>
            <a:r>
              <a:rPr lang="ru-RU" sz="2000" dirty="0"/>
              <a:t> (мораль), </a:t>
            </a:r>
            <a:r>
              <a:rPr lang="ru-RU" sz="2000" dirty="0" err="1"/>
              <a:t>оның</a:t>
            </a:r>
            <a:r>
              <a:rPr lang="ru-RU" sz="2000" dirty="0"/>
              <a:t> </a:t>
            </a:r>
            <a:r>
              <a:rPr lang="ru-RU" sz="2000" dirty="0" err="1"/>
              <a:t>пайда</a:t>
            </a:r>
            <a:r>
              <a:rPr lang="ru-RU" sz="2000" dirty="0"/>
              <a:t> </a:t>
            </a:r>
            <a:r>
              <a:rPr lang="ru-RU" sz="2000" dirty="0" err="1"/>
              <a:t>болуы</a:t>
            </a:r>
            <a:r>
              <a:rPr lang="ru-RU" sz="2000" dirty="0"/>
              <a:t> мен </a:t>
            </a:r>
            <a:r>
              <a:rPr lang="ru-RU" sz="2000" dirty="0" err="1"/>
              <a:t>дамуы</a:t>
            </a:r>
            <a:r>
              <a:rPr lang="ru-RU" sz="2000" dirty="0"/>
              <a:t>, </a:t>
            </a:r>
            <a:r>
              <a:rPr lang="ru-RU" sz="2000" dirty="0" err="1"/>
              <a:t>мінез-құлық</a:t>
            </a:r>
            <a:r>
              <a:rPr lang="ru-RU" sz="2000" dirty="0"/>
              <a:t> </a:t>
            </a:r>
            <a:r>
              <a:rPr lang="ru-RU" sz="2000" dirty="0" err="1"/>
              <a:t>қағидаттары</a:t>
            </a:r>
            <a:r>
              <a:rPr lang="ru-RU" sz="2000" dirty="0"/>
              <a:t> мен </a:t>
            </a:r>
            <a:r>
              <a:rPr lang="ru-RU" sz="2000" dirty="0" err="1"/>
              <a:t>нормалары</a:t>
            </a:r>
            <a:r>
              <a:rPr lang="ru-RU" sz="2000" dirty="0"/>
              <a:t>, осы </a:t>
            </a:r>
            <a:r>
              <a:rPr lang="ru-RU" sz="2000" dirty="0" err="1"/>
              <a:t>қағидаттар</a:t>
            </a:r>
            <a:r>
              <a:rPr lang="ru-RU" sz="2000" dirty="0"/>
              <a:t> мен </a:t>
            </a:r>
            <a:r>
              <a:rPr lang="ru-RU" sz="2000" dirty="0" err="1"/>
              <a:t>нормалардың</a:t>
            </a:r>
            <a:r>
              <a:rPr lang="ru-RU" sz="2000" dirty="0"/>
              <a:t> </a:t>
            </a:r>
            <a:r>
              <a:rPr lang="ru-RU" sz="2000" dirty="0" err="1"/>
              <a:t>адамның</a:t>
            </a:r>
            <a:r>
              <a:rPr lang="ru-RU" sz="2000" dirty="0"/>
              <a:t> </a:t>
            </a:r>
            <a:r>
              <a:rPr lang="ru-RU" sz="2000" dirty="0" err="1"/>
              <a:t>қоғамдық</a:t>
            </a:r>
            <a:r>
              <a:rPr lang="ru-RU" sz="2000" dirty="0"/>
              <a:t> </a:t>
            </a:r>
            <a:r>
              <a:rPr lang="ru-RU" sz="2000" dirty="0" err="1"/>
              <a:t>және</a:t>
            </a:r>
            <a:r>
              <a:rPr lang="ru-RU" sz="2000" dirty="0"/>
              <a:t> </a:t>
            </a:r>
            <a:r>
              <a:rPr lang="ru-RU" sz="2000" dirty="0" err="1"/>
              <a:t>жеке</a:t>
            </a:r>
            <a:r>
              <a:rPr lang="ru-RU" sz="2000" dirty="0"/>
              <a:t> </a:t>
            </a:r>
            <a:r>
              <a:rPr lang="ru-RU" sz="2000" dirty="0" err="1"/>
              <a:t>өміріндегі</a:t>
            </a:r>
            <a:r>
              <a:rPr lang="ru-RU" sz="2000" dirty="0"/>
              <a:t> </a:t>
            </a:r>
            <a:r>
              <a:rPr lang="ru-RU" sz="2000" dirty="0" err="1"/>
              <a:t>рөлі</a:t>
            </a:r>
            <a:r>
              <a:rPr lang="ru-RU" sz="2000" dirty="0"/>
              <a:t> </a:t>
            </a:r>
            <a:r>
              <a:rPr lang="ru-RU" sz="2000" dirty="0" err="1"/>
              <a:t>туралы</a:t>
            </a:r>
            <a:r>
              <a:rPr lang="ru-RU" sz="2000" dirty="0"/>
              <a:t> </a:t>
            </a:r>
            <a:r>
              <a:rPr lang="ru-RU" sz="2000" dirty="0" err="1"/>
              <a:t>ғылым</a:t>
            </a:r>
            <a:r>
              <a:rPr lang="ru-RU" sz="2000" dirty="0"/>
              <a:t>. </a:t>
            </a:r>
            <a:r>
              <a:rPr lang="ru-RU" sz="2000" dirty="0" err="1"/>
              <a:t>Этиканың</a:t>
            </a:r>
            <a:r>
              <a:rPr lang="ru-RU" sz="2000" dirty="0"/>
              <a:t> </a:t>
            </a:r>
            <a:r>
              <a:rPr lang="ru-RU" sz="2000" dirty="0" err="1"/>
              <a:t>маңызды</a:t>
            </a:r>
            <a:r>
              <a:rPr lang="ru-RU" sz="2000" dirty="0"/>
              <a:t> </a:t>
            </a:r>
            <a:r>
              <a:rPr lang="ru-RU" sz="2000" dirty="0" err="1"/>
              <a:t>санаттарына</a:t>
            </a:r>
            <a:r>
              <a:rPr lang="ru-RU" sz="2000" dirty="0"/>
              <a:t> "</a:t>
            </a:r>
            <a:r>
              <a:rPr lang="ru-RU" sz="2000" dirty="0" err="1"/>
              <a:t>жақсылық</a:t>
            </a:r>
            <a:r>
              <a:rPr lang="ru-RU" sz="2000" dirty="0"/>
              <a:t>", "</a:t>
            </a:r>
            <a:r>
              <a:rPr lang="ru-RU" sz="2000" dirty="0" err="1"/>
              <a:t>жамандық</a:t>
            </a:r>
            <a:r>
              <a:rPr lang="ru-RU" sz="2000" dirty="0"/>
              <a:t>", "</a:t>
            </a:r>
            <a:r>
              <a:rPr lang="ru-RU" sz="2000" dirty="0" err="1"/>
              <a:t>жақсылық</a:t>
            </a:r>
            <a:r>
              <a:rPr lang="ru-RU" sz="2000" dirty="0"/>
              <a:t>", "</a:t>
            </a:r>
            <a:r>
              <a:rPr lang="ru-RU" sz="2000" dirty="0" err="1"/>
              <a:t>жауапкершілік</a:t>
            </a:r>
            <a:r>
              <a:rPr lang="ru-RU" sz="2000" dirty="0"/>
              <a:t>", "</a:t>
            </a:r>
            <a:r>
              <a:rPr lang="ru-RU" sz="2000" dirty="0" err="1"/>
              <a:t>қарыз</a:t>
            </a:r>
            <a:r>
              <a:rPr lang="ru-RU" sz="2000" dirty="0"/>
              <a:t>", "ар-</a:t>
            </a:r>
            <a:r>
              <a:rPr lang="ru-RU" sz="2000" dirty="0" err="1"/>
              <a:t>ождан</a:t>
            </a:r>
            <a:r>
              <a:rPr lang="ru-RU" sz="2000" dirty="0"/>
              <a:t>" </a:t>
            </a:r>
            <a:r>
              <a:rPr lang="ru-RU" sz="2000" dirty="0" err="1"/>
              <a:t>жатады</a:t>
            </a:r>
            <a:r>
              <a:rPr lang="ru-RU" sz="2000" dirty="0" smtClean="0"/>
              <a:t>.</a:t>
            </a:r>
          </a:p>
          <a:p>
            <a:pPr marL="0" indent="0">
              <a:buNone/>
              <a:tabLst>
                <a:tab pos="457200" algn="l"/>
              </a:tabLst>
            </a:pPr>
            <a:r>
              <a:rPr lang="ru-RU" sz="2000" dirty="0"/>
              <a:t>"Этика" </a:t>
            </a:r>
            <a:r>
              <a:rPr lang="ru-RU" sz="2000" dirty="0" err="1"/>
              <a:t>термині</a:t>
            </a:r>
            <a:r>
              <a:rPr lang="ru-RU" sz="2000" dirty="0"/>
              <a:t> - </a:t>
            </a:r>
            <a:r>
              <a:rPr lang="ru-RU" sz="2000" dirty="0" err="1"/>
              <a:t>белгілі</a:t>
            </a:r>
            <a:r>
              <a:rPr lang="ru-RU" sz="2000" dirty="0"/>
              <a:t> </a:t>
            </a:r>
            <a:r>
              <a:rPr lang="ru-RU" sz="2000" dirty="0" err="1"/>
              <a:t>бір</a:t>
            </a:r>
            <a:r>
              <a:rPr lang="ru-RU" sz="2000" dirty="0"/>
              <a:t> </a:t>
            </a:r>
            <a:r>
              <a:rPr lang="ru-RU" sz="2000" dirty="0" err="1"/>
              <a:t>қоғамға</a:t>
            </a:r>
            <a:r>
              <a:rPr lang="ru-RU" sz="2000" dirty="0"/>
              <a:t>, </a:t>
            </a:r>
            <a:r>
              <a:rPr lang="ru-RU" sz="2000" dirty="0" err="1"/>
              <a:t>белгілі</a:t>
            </a:r>
            <a:r>
              <a:rPr lang="ru-RU" sz="2000" dirty="0"/>
              <a:t> </a:t>
            </a:r>
            <a:r>
              <a:rPr lang="ru-RU" sz="2000" dirty="0" err="1"/>
              <a:t>бір</a:t>
            </a:r>
            <a:r>
              <a:rPr lang="ru-RU" sz="2000" dirty="0"/>
              <a:t> </a:t>
            </a:r>
            <a:r>
              <a:rPr lang="ru-RU" sz="2000" dirty="0" err="1"/>
              <a:t>әлеуметтік</a:t>
            </a:r>
            <a:r>
              <a:rPr lang="ru-RU" sz="2000" dirty="0"/>
              <a:t> </a:t>
            </a:r>
            <a:r>
              <a:rPr lang="ru-RU" sz="2000" dirty="0" err="1"/>
              <a:t>топқа</a:t>
            </a:r>
            <a:r>
              <a:rPr lang="ru-RU" sz="2000" dirty="0"/>
              <a:t> (</a:t>
            </a:r>
            <a:r>
              <a:rPr lang="ru-RU" sz="2000" dirty="0" err="1"/>
              <a:t>сыныпқа</a:t>
            </a:r>
            <a:r>
              <a:rPr lang="ru-RU" sz="2000" dirty="0"/>
              <a:t>, </a:t>
            </a:r>
            <a:r>
              <a:rPr lang="ru-RU" sz="2000" dirty="0" err="1"/>
              <a:t>кәсіпке</a:t>
            </a:r>
            <a:r>
              <a:rPr lang="ru-RU" sz="2000" dirty="0"/>
              <a:t> </a:t>
            </a:r>
            <a:r>
              <a:rPr lang="ru-RU" sz="2000" dirty="0" err="1"/>
              <a:t>және</a:t>
            </a:r>
            <a:r>
              <a:rPr lang="ru-RU" sz="2000" dirty="0"/>
              <a:t> </a:t>
            </a:r>
            <a:r>
              <a:rPr lang="ru-RU" sz="2000" dirty="0" err="1"/>
              <a:t>т.б</a:t>
            </a:r>
            <a:r>
              <a:rPr lang="ru-RU" sz="2000" dirty="0"/>
              <a:t>.) </a:t>
            </a:r>
            <a:r>
              <a:rPr lang="ru-RU" sz="2000" dirty="0" err="1"/>
              <a:t>тарихи</a:t>
            </a:r>
            <a:r>
              <a:rPr lang="ru-RU" sz="2000" dirty="0"/>
              <a:t> </a:t>
            </a:r>
            <a:r>
              <a:rPr lang="ru-RU" sz="2000" dirty="0" err="1"/>
              <a:t>қалыптасқан</a:t>
            </a:r>
            <a:r>
              <a:rPr lang="ru-RU" sz="2000" dirty="0"/>
              <a:t> </a:t>
            </a:r>
            <a:r>
              <a:rPr lang="ru-RU" sz="2000" dirty="0" err="1"/>
              <a:t>және</a:t>
            </a:r>
            <a:r>
              <a:rPr lang="ru-RU" sz="2000" dirty="0"/>
              <a:t> </a:t>
            </a:r>
            <a:r>
              <a:rPr lang="ru-RU" sz="2000" dirty="0" err="1"/>
              <a:t>тән</a:t>
            </a:r>
            <a:r>
              <a:rPr lang="ru-RU" sz="2000" dirty="0"/>
              <a:t> </a:t>
            </a:r>
            <a:r>
              <a:rPr lang="ru-RU" sz="2000" dirty="0" err="1"/>
              <a:t>мінез-құлық</a:t>
            </a:r>
            <a:r>
              <a:rPr lang="ru-RU" sz="2000" dirty="0"/>
              <a:t> </a:t>
            </a:r>
            <a:r>
              <a:rPr lang="ru-RU" sz="2000" dirty="0" err="1"/>
              <a:t>қағидаттары</a:t>
            </a:r>
            <a:r>
              <a:rPr lang="ru-RU" sz="2000" dirty="0"/>
              <a:t> мен </a:t>
            </a:r>
            <a:r>
              <a:rPr lang="ru-RU" sz="2000" dirty="0" err="1"/>
              <a:t>нормаларының</a:t>
            </a:r>
            <a:r>
              <a:rPr lang="ru-RU" sz="2000" dirty="0"/>
              <a:t> </a:t>
            </a:r>
            <a:r>
              <a:rPr lang="ru-RU" sz="2000" dirty="0" err="1"/>
              <a:t>жиынтығы</a:t>
            </a:r>
            <a:r>
              <a:rPr lang="ru-RU" sz="2000" dirty="0"/>
              <a:t>. </a:t>
            </a:r>
            <a:r>
              <a:rPr lang="ru-RU" sz="2000" dirty="0" err="1"/>
              <a:t>Мазмұны</a:t>
            </a:r>
            <a:r>
              <a:rPr lang="ru-RU" sz="2000" dirty="0"/>
              <a:t> </a:t>
            </a:r>
            <a:r>
              <a:rPr lang="ru-RU" sz="2000" dirty="0" err="1"/>
              <a:t>жағынан</a:t>
            </a:r>
            <a:r>
              <a:rPr lang="ru-RU" sz="2000" dirty="0"/>
              <a:t> </a:t>
            </a:r>
            <a:r>
              <a:rPr lang="ru-RU" sz="2000" dirty="0" err="1"/>
              <a:t>бұл</a:t>
            </a:r>
            <a:r>
              <a:rPr lang="ru-RU" sz="2000" dirty="0"/>
              <a:t> </a:t>
            </a:r>
            <a:r>
              <a:rPr lang="ru-RU" sz="2000" dirty="0" err="1"/>
              <a:t>мағынада</a:t>
            </a:r>
            <a:r>
              <a:rPr lang="ru-RU" sz="2000" dirty="0"/>
              <a:t> этика </a:t>
            </a:r>
            <a:r>
              <a:rPr lang="ru-RU" sz="2000" dirty="0" err="1"/>
              <a:t>моральмен</a:t>
            </a:r>
            <a:r>
              <a:rPr lang="ru-RU" sz="2000" dirty="0"/>
              <a:t> (</a:t>
            </a:r>
            <a:r>
              <a:rPr lang="ru-RU" sz="2000" dirty="0" err="1"/>
              <a:t>моральмен</a:t>
            </a:r>
            <a:r>
              <a:rPr lang="ru-RU" sz="2000" dirty="0"/>
              <a:t>) </a:t>
            </a:r>
            <a:r>
              <a:rPr lang="ru-RU" sz="2000" dirty="0" err="1"/>
              <a:t>сәйкес</a:t>
            </a:r>
            <a:r>
              <a:rPr lang="ru-RU" sz="2000" dirty="0"/>
              <a:t> </a:t>
            </a:r>
            <a:r>
              <a:rPr lang="ru-RU" sz="2000" dirty="0" err="1"/>
              <a:t>келеді</a:t>
            </a:r>
            <a:r>
              <a:rPr lang="ru-RU" sz="2000" dirty="0" smtClean="0"/>
              <a:t>.</a:t>
            </a:r>
          </a:p>
          <a:p>
            <a:pPr marL="0" indent="0">
              <a:buNone/>
              <a:tabLst>
                <a:tab pos="457200" algn="l"/>
              </a:tabLst>
            </a:pPr>
            <a:r>
              <a:rPr lang="ru-RU" sz="2000" dirty="0"/>
              <a:t>Мораль (фр. </a:t>
            </a:r>
            <a:r>
              <a:rPr lang="en-US" sz="2000" dirty="0"/>
              <a:t>morale) - </a:t>
            </a:r>
            <a:r>
              <a:rPr lang="ru-RU" sz="2000" dirty="0" err="1"/>
              <a:t>қоғамда</a:t>
            </a:r>
            <a:r>
              <a:rPr lang="ru-RU" sz="2000" dirty="0"/>
              <a:t> </a:t>
            </a:r>
            <a:r>
              <a:rPr lang="ru-RU" sz="2000" dirty="0" err="1"/>
              <a:t>тарихи</a:t>
            </a:r>
            <a:r>
              <a:rPr lang="ru-RU" sz="2000" dirty="0"/>
              <a:t> </a:t>
            </a:r>
            <a:r>
              <a:rPr lang="ru-RU" sz="2000" dirty="0" err="1"/>
              <a:t>қалыптасқан</a:t>
            </a:r>
            <a:r>
              <a:rPr lang="ru-RU" sz="2000" dirty="0"/>
              <a:t> </a:t>
            </a:r>
            <a:r>
              <a:rPr lang="ru-RU" sz="2000" dirty="0" err="1"/>
              <a:t>және</a:t>
            </a:r>
            <a:r>
              <a:rPr lang="ru-RU" sz="2000" dirty="0"/>
              <a:t> осы </a:t>
            </a:r>
            <a:r>
              <a:rPr lang="ru-RU" sz="2000" dirty="0" err="1"/>
              <a:t>қоғамның</a:t>
            </a:r>
            <a:r>
              <a:rPr lang="ru-RU" sz="2000" dirty="0"/>
              <a:t> </a:t>
            </a:r>
            <a:r>
              <a:rPr lang="ru-RU" sz="2000" dirty="0" err="1"/>
              <a:t>барлық</a:t>
            </a:r>
            <a:r>
              <a:rPr lang="ru-RU" sz="2000" dirty="0"/>
              <a:t> </a:t>
            </a:r>
            <a:r>
              <a:rPr lang="ru-RU" sz="2000" dirty="0" err="1"/>
              <a:t>мүшелері</a:t>
            </a:r>
            <a:r>
              <a:rPr lang="ru-RU" sz="2000" dirty="0"/>
              <a:t> мен </a:t>
            </a:r>
            <a:r>
              <a:rPr lang="ru-RU" sz="2000" dirty="0" err="1"/>
              <a:t>жеке</a:t>
            </a:r>
            <a:r>
              <a:rPr lang="ru-RU" sz="2000" dirty="0"/>
              <a:t> </a:t>
            </a:r>
            <a:r>
              <a:rPr lang="ru-RU" sz="2000" dirty="0" err="1"/>
              <a:t>тұлға</a:t>
            </a:r>
            <a:r>
              <a:rPr lang="ru-RU" sz="2000" dirty="0"/>
              <a:t> </a:t>
            </a:r>
            <a:r>
              <a:rPr lang="ru-RU" sz="2000" dirty="0" err="1"/>
              <a:t>ретінде</a:t>
            </a:r>
            <a:r>
              <a:rPr lang="ru-RU" sz="2000" dirty="0"/>
              <a:t> </a:t>
            </a:r>
            <a:r>
              <a:rPr lang="ru-RU" sz="2000" dirty="0" err="1"/>
              <a:t>танылған</a:t>
            </a:r>
            <a:r>
              <a:rPr lang="ru-RU" sz="2000" dirty="0"/>
              <a:t> </a:t>
            </a:r>
            <a:r>
              <a:rPr lang="ru-RU" sz="2000" dirty="0" err="1"/>
              <a:t>этикалық</a:t>
            </a:r>
            <a:r>
              <a:rPr lang="ru-RU" sz="2000" dirty="0"/>
              <a:t> </a:t>
            </a:r>
            <a:r>
              <a:rPr lang="ru-RU" sz="2000" dirty="0" err="1"/>
              <a:t>құндылықтар</a:t>
            </a:r>
            <a:r>
              <a:rPr lang="ru-RU" sz="2000" dirty="0"/>
              <a:t> </a:t>
            </a:r>
            <a:r>
              <a:rPr lang="ru-RU" sz="2000" dirty="0" err="1"/>
              <a:t>жүйесі</a:t>
            </a:r>
            <a:r>
              <a:rPr lang="ru-RU" sz="2000" dirty="0"/>
              <a:t>. Мораль-</a:t>
            </a:r>
            <a:r>
              <a:rPr lang="ru-RU" sz="2000" dirty="0" err="1"/>
              <a:t>қоғамдық</a:t>
            </a:r>
            <a:r>
              <a:rPr lang="ru-RU" sz="2000" dirty="0"/>
              <a:t> </a:t>
            </a:r>
            <a:r>
              <a:rPr lang="ru-RU" sz="2000" dirty="0" err="1"/>
              <a:t>қатынастарды</a:t>
            </a:r>
            <a:r>
              <a:rPr lang="ru-RU" sz="2000" dirty="0"/>
              <a:t> </a:t>
            </a:r>
            <a:r>
              <a:rPr lang="ru-RU" sz="2000" dirty="0" err="1"/>
              <a:t>реттеудің</a:t>
            </a:r>
            <a:r>
              <a:rPr lang="ru-RU" sz="2000" dirty="0"/>
              <a:t>, </a:t>
            </a:r>
            <a:r>
              <a:rPr lang="ru-RU" sz="2000" dirty="0" err="1"/>
              <a:t>қоғамдық</a:t>
            </a:r>
            <a:r>
              <a:rPr lang="ru-RU" sz="2000" dirty="0"/>
              <a:t> </a:t>
            </a:r>
            <a:r>
              <a:rPr lang="ru-RU" sz="2000" dirty="0" err="1"/>
              <a:t>өмірдің</a:t>
            </a:r>
            <a:r>
              <a:rPr lang="ru-RU" sz="2000" dirty="0"/>
              <a:t> </a:t>
            </a:r>
            <a:r>
              <a:rPr lang="ru-RU" sz="2000" dirty="0" err="1"/>
              <a:t>әртүрлі</a:t>
            </a:r>
            <a:r>
              <a:rPr lang="ru-RU" sz="2000" dirty="0"/>
              <a:t> </a:t>
            </a:r>
            <a:r>
              <a:rPr lang="ru-RU" sz="2000" dirty="0" err="1"/>
              <a:t>салаларындағы</a:t>
            </a:r>
            <a:r>
              <a:rPr lang="ru-RU" sz="2000" dirty="0"/>
              <a:t> </a:t>
            </a:r>
            <a:r>
              <a:rPr lang="ru-RU" sz="2000" dirty="0" err="1"/>
              <a:t>адамдардың</a:t>
            </a:r>
            <a:r>
              <a:rPr lang="ru-RU" sz="2000" dirty="0"/>
              <a:t> </a:t>
            </a:r>
            <a:r>
              <a:rPr lang="ru-RU" sz="2000" dirty="0" err="1"/>
              <a:t>мінез-құлқын</a:t>
            </a:r>
            <a:r>
              <a:rPr lang="ru-RU" sz="2000" dirty="0"/>
              <a:t> </a:t>
            </a:r>
            <a:r>
              <a:rPr lang="ru-RU" sz="2000" dirty="0" err="1"/>
              <a:t>реттеудің</a:t>
            </a:r>
            <a:r>
              <a:rPr lang="ru-RU" sz="2000" dirty="0"/>
              <a:t> </a:t>
            </a:r>
            <a:r>
              <a:rPr lang="ru-RU" sz="2000" dirty="0" err="1"/>
              <a:t>маңызды</a:t>
            </a:r>
            <a:r>
              <a:rPr lang="ru-RU" sz="2000" dirty="0"/>
              <a:t> </a:t>
            </a:r>
            <a:r>
              <a:rPr lang="ru-RU" sz="2000" dirty="0" err="1"/>
              <a:t>тәсілі</a:t>
            </a:r>
            <a:r>
              <a:rPr lang="ru-RU" sz="2000" dirty="0" smtClean="0"/>
              <a:t>.</a:t>
            </a:r>
          </a:p>
          <a:p>
            <a:pPr marL="0" indent="0">
              <a:buNone/>
              <a:tabLst>
                <a:tab pos="457200" algn="l"/>
              </a:tabLst>
            </a:pPr>
            <a:r>
              <a:rPr lang="kk-KZ" sz="2000" dirty="0" smtClean="0"/>
              <a:t>Ғылым ретінде этика нормаларға негізделеді,оның </a:t>
            </a:r>
            <a:r>
              <a:rPr lang="kk-KZ" sz="2000" dirty="0"/>
              <a:t>баста мақсаты-моральдық таңдауды қалыптастыруға арналған нұсқаулық.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3189065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310896"/>
            <a:ext cx="9601200" cy="720213"/>
          </a:xfrm>
        </p:spPr>
        <p:txBody>
          <a:bodyPr/>
          <a:lstStyle/>
          <a:p>
            <a:pPr algn="ctr"/>
            <a:r>
              <a:rPr lang="ru-RU" sz="4400" dirty="0"/>
              <a:t>Этика </a:t>
            </a:r>
            <a:r>
              <a:rPr lang="ru-RU" sz="4400" dirty="0" err="1"/>
              <a:t>міндеттері</a:t>
            </a:r>
            <a:r>
              <a:rPr lang="ru-RU" sz="4400" dirty="0"/>
              <a:t>:</a:t>
            </a:r>
            <a:endParaRPr lang="en-US" sz="4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71600" y="1484671"/>
            <a:ext cx="10643616" cy="4382729"/>
          </a:xfrm>
        </p:spPr>
        <p:txBody>
          <a:bodyPr/>
          <a:lstStyle/>
          <a:p>
            <a:r>
              <a:rPr lang="ru-RU" dirty="0"/>
              <a:t>	</a:t>
            </a:r>
            <a:r>
              <a:rPr lang="ru-RU" dirty="0" err="1"/>
              <a:t>адамгершілік</a:t>
            </a:r>
            <a:r>
              <a:rPr lang="ru-RU" dirty="0"/>
              <a:t> </a:t>
            </a:r>
            <a:r>
              <a:rPr lang="ru-RU" dirty="0" err="1"/>
              <a:t>қағидаттары</a:t>
            </a:r>
            <a:r>
              <a:rPr lang="ru-RU" dirty="0"/>
              <a:t> мен </a:t>
            </a:r>
            <a:r>
              <a:rPr lang="ru-RU" dirty="0" err="1"/>
              <a:t>нормаларын</a:t>
            </a:r>
            <a:r>
              <a:rPr lang="ru-RU" dirty="0"/>
              <a:t> </a:t>
            </a:r>
            <a:r>
              <a:rPr lang="ru-RU" dirty="0" err="1" smtClean="0"/>
              <a:t>анықтайды</a:t>
            </a:r>
            <a:r>
              <a:rPr lang="ru-RU" dirty="0"/>
              <a:t>;</a:t>
            </a:r>
            <a:endParaRPr lang="ru-RU" dirty="0" smtClean="0"/>
          </a:p>
          <a:p>
            <a:r>
              <a:rPr lang="ru-RU" dirty="0" err="1" smtClean="0"/>
              <a:t>моральдық</a:t>
            </a:r>
            <a:r>
              <a:rPr lang="ru-RU" dirty="0" smtClean="0"/>
              <a:t> </a:t>
            </a:r>
            <a:r>
              <a:rPr lang="ru-RU" dirty="0" err="1"/>
              <a:t>принциптер</a:t>
            </a:r>
            <a:r>
              <a:rPr lang="ru-RU" dirty="0"/>
              <a:t> мен </a:t>
            </a:r>
            <a:r>
              <a:rPr lang="ru-RU" dirty="0" err="1"/>
              <a:t>нормаларды</a:t>
            </a:r>
            <a:r>
              <a:rPr lang="ru-RU" dirty="0"/>
              <a:t> </a:t>
            </a:r>
            <a:r>
              <a:rPr lang="ru-RU" dirty="0" err="1"/>
              <a:t>жинақтайды</a:t>
            </a:r>
            <a:r>
              <a:rPr lang="ru-RU" dirty="0"/>
              <a:t>, </a:t>
            </a:r>
            <a:r>
              <a:rPr lang="ru-RU" dirty="0" err="1"/>
              <a:t>жүйелейді</a:t>
            </a:r>
            <a:r>
              <a:rPr lang="ru-RU" dirty="0"/>
              <a:t>, </a:t>
            </a:r>
            <a:r>
              <a:rPr lang="ru-RU" dirty="0" err="1" smtClean="0"/>
              <a:t>жіктейді</a:t>
            </a:r>
            <a:r>
              <a:rPr lang="ru-RU" dirty="0"/>
              <a:t>;</a:t>
            </a:r>
            <a:endParaRPr lang="ru-RU" dirty="0" smtClean="0"/>
          </a:p>
          <a:p>
            <a:r>
              <a:rPr lang="ru-RU" dirty="0" err="1" smtClean="0"/>
              <a:t>моральдық</a:t>
            </a:r>
            <a:r>
              <a:rPr lang="ru-RU" dirty="0" smtClean="0"/>
              <a:t> </a:t>
            </a:r>
            <a:r>
              <a:rPr lang="ru-RU" dirty="0" err="1"/>
              <a:t>қатынастар</a:t>
            </a:r>
            <a:r>
              <a:rPr lang="ru-RU" dirty="0"/>
              <a:t>, </a:t>
            </a:r>
            <a:r>
              <a:rPr lang="ru-RU" dirty="0" err="1"/>
              <a:t>моральдық</a:t>
            </a:r>
            <a:r>
              <a:rPr lang="ru-RU" dirty="0"/>
              <a:t> сана, </a:t>
            </a:r>
            <a:r>
              <a:rPr lang="ru-RU" dirty="0" err="1"/>
              <a:t>моральдық</a:t>
            </a:r>
            <a:r>
              <a:rPr lang="ru-RU" dirty="0"/>
              <a:t> </a:t>
            </a:r>
            <a:r>
              <a:rPr lang="ru-RU" dirty="0" err="1"/>
              <a:t>жауапкершілік</a:t>
            </a:r>
            <a:r>
              <a:rPr lang="ru-RU" dirty="0"/>
              <a:t> </a:t>
            </a:r>
            <a:r>
              <a:rPr lang="ru-RU" dirty="0" err="1"/>
              <a:t>туралы</a:t>
            </a:r>
            <a:r>
              <a:rPr lang="ru-RU" dirty="0"/>
              <a:t> </a:t>
            </a:r>
            <a:r>
              <a:rPr lang="ru-RU" dirty="0" err="1"/>
              <a:t>ережелерді</a:t>
            </a:r>
            <a:r>
              <a:rPr lang="ru-RU" dirty="0"/>
              <a:t> </a:t>
            </a:r>
            <a:r>
              <a:rPr lang="ru-RU" dirty="0" err="1" smtClean="0"/>
              <a:t>негіздейді</a:t>
            </a:r>
            <a:r>
              <a:rPr lang="ru-RU" dirty="0"/>
              <a:t>;</a:t>
            </a:r>
            <a:endParaRPr lang="ru-RU" dirty="0" smtClean="0"/>
          </a:p>
          <a:p>
            <a:r>
              <a:rPr lang="ru-RU" dirty="0" err="1" smtClean="0"/>
              <a:t>адамдардың</a:t>
            </a:r>
            <a:r>
              <a:rPr lang="ru-RU" dirty="0" smtClean="0"/>
              <a:t> </a:t>
            </a:r>
            <a:r>
              <a:rPr lang="ru-RU" dirty="0" err="1"/>
              <a:t>мінез-құлқы</a:t>
            </a:r>
            <a:r>
              <a:rPr lang="ru-RU" dirty="0"/>
              <a:t> мен </a:t>
            </a:r>
            <a:r>
              <a:rPr lang="ru-RU" dirty="0" err="1"/>
              <a:t>олардың</a:t>
            </a:r>
            <a:r>
              <a:rPr lang="ru-RU" dirty="0"/>
              <a:t> </a:t>
            </a:r>
            <a:r>
              <a:rPr lang="ru-RU" dirty="0" err="1"/>
              <a:t>өзара</a:t>
            </a:r>
            <a:r>
              <a:rPr lang="ru-RU" dirty="0"/>
              <a:t> </a:t>
            </a:r>
            <a:r>
              <a:rPr lang="ru-RU" dirty="0" err="1"/>
              <a:t>қарым-қатынастарының</a:t>
            </a:r>
            <a:r>
              <a:rPr lang="ru-RU" dirty="0"/>
              <a:t> </a:t>
            </a:r>
            <a:r>
              <a:rPr lang="ru-RU" dirty="0" err="1"/>
              <a:t>адамгершілік</a:t>
            </a:r>
            <a:r>
              <a:rPr lang="ru-RU" dirty="0"/>
              <a:t> </a:t>
            </a:r>
            <a:r>
              <a:rPr lang="ru-RU" dirty="0" err="1"/>
              <a:t>мәдениетінің</a:t>
            </a:r>
            <a:r>
              <a:rPr lang="ru-RU" dirty="0"/>
              <a:t> </a:t>
            </a:r>
            <a:r>
              <a:rPr lang="ru-RU" dirty="0" err="1"/>
              <a:t>өлшемдерін</a:t>
            </a:r>
            <a:r>
              <a:rPr lang="ru-RU" dirty="0"/>
              <a:t> </a:t>
            </a:r>
            <a:r>
              <a:rPr lang="ru-RU" dirty="0" err="1" smtClean="0"/>
              <a:t>анықтайды</a:t>
            </a:r>
            <a:r>
              <a:rPr lang="ru-RU" dirty="0"/>
              <a:t>;</a:t>
            </a:r>
            <a:endParaRPr lang="ru-RU" dirty="0" smtClean="0"/>
          </a:p>
          <a:p>
            <a:r>
              <a:rPr lang="ru-RU" dirty="0" err="1" smtClean="0"/>
              <a:t>белгілі</a:t>
            </a:r>
            <a:r>
              <a:rPr lang="ru-RU" dirty="0" smtClean="0"/>
              <a:t> </a:t>
            </a:r>
            <a:r>
              <a:rPr lang="ru-RU" dirty="0" err="1"/>
              <a:t>бір</a:t>
            </a:r>
            <a:r>
              <a:rPr lang="ru-RU" dirty="0"/>
              <a:t> </a:t>
            </a:r>
            <a:r>
              <a:rPr lang="ru-RU" dirty="0" err="1"/>
              <a:t>нақты</a:t>
            </a:r>
            <a:r>
              <a:rPr lang="ru-RU" dirty="0"/>
              <a:t> </a:t>
            </a:r>
            <a:r>
              <a:rPr lang="ru-RU" dirty="0" err="1"/>
              <a:t>жағдайларда</a:t>
            </a:r>
            <a:r>
              <a:rPr lang="ru-RU" dirty="0"/>
              <a:t> </a:t>
            </a:r>
            <a:r>
              <a:rPr lang="ru-RU" dirty="0" err="1"/>
              <a:t>нақты</a:t>
            </a:r>
            <a:r>
              <a:rPr lang="ru-RU" dirty="0"/>
              <a:t> </a:t>
            </a:r>
            <a:r>
              <a:rPr lang="ru-RU" dirty="0" err="1"/>
              <a:t>моральдық</a:t>
            </a:r>
            <a:r>
              <a:rPr lang="ru-RU" dirty="0"/>
              <a:t> </a:t>
            </a:r>
            <a:r>
              <a:rPr lang="ru-RU" dirty="0" err="1"/>
              <a:t>пікір</a:t>
            </a:r>
            <a:r>
              <a:rPr lang="ru-RU" dirty="0"/>
              <a:t> </a:t>
            </a:r>
            <a:r>
              <a:rPr lang="ru-RU" dirty="0" err="1"/>
              <a:t>қалыптастыруға</a:t>
            </a:r>
            <a:r>
              <a:rPr lang="ru-RU" dirty="0"/>
              <a:t> </a:t>
            </a:r>
            <a:r>
              <a:rPr lang="ru-RU" dirty="0" err="1"/>
              <a:t>ықпал</a:t>
            </a:r>
            <a:r>
              <a:rPr lang="ru-RU" dirty="0"/>
              <a:t> </a:t>
            </a:r>
            <a:r>
              <a:rPr lang="ru-RU" dirty="0" err="1"/>
              <a:t>етеді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68109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000" dirty="0" err="1"/>
              <a:t>Бүкіл</a:t>
            </a:r>
            <a:r>
              <a:rPr lang="ru-RU" sz="2000" dirty="0"/>
              <a:t> </a:t>
            </a:r>
            <a:r>
              <a:rPr lang="ru-RU" sz="2000" dirty="0" err="1"/>
              <a:t>қоғамның</a:t>
            </a:r>
            <a:r>
              <a:rPr lang="ru-RU" sz="2000" dirty="0"/>
              <a:t> </a:t>
            </a:r>
            <a:r>
              <a:rPr lang="ru-RU" sz="2000" dirty="0" err="1"/>
              <a:t>моральының</a:t>
            </a:r>
            <a:r>
              <a:rPr lang="ru-RU" sz="2000" dirty="0"/>
              <a:t> </a:t>
            </a:r>
            <a:r>
              <a:rPr lang="ru-RU" sz="2000" dirty="0" err="1"/>
              <a:t>болуымен</a:t>
            </a:r>
            <a:r>
              <a:rPr lang="ru-RU" sz="2000" dirty="0"/>
              <a:t> </a:t>
            </a:r>
            <a:r>
              <a:rPr lang="ru-RU" sz="2000" dirty="0" err="1"/>
              <a:t>қатар</a:t>
            </a:r>
            <a:r>
              <a:rPr lang="ru-RU" sz="2000" dirty="0"/>
              <a:t>, </a:t>
            </a:r>
            <a:r>
              <a:rPr lang="ru-RU" sz="2000" dirty="0" err="1"/>
              <a:t>кәсіби</a:t>
            </a:r>
            <a:r>
              <a:rPr lang="ru-RU" sz="2000" dirty="0"/>
              <a:t> этика </a:t>
            </a:r>
            <a:r>
              <a:rPr lang="ru-RU" sz="2000" dirty="0" err="1"/>
              <a:t>деп</a:t>
            </a:r>
            <a:r>
              <a:rPr lang="ru-RU" sz="2000" dirty="0"/>
              <a:t> </a:t>
            </a:r>
            <a:r>
              <a:rPr lang="ru-RU" sz="2000" dirty="0" err="1"/>
              <a:t>аталатын</a:t>
            </a:r>
            <a:r>
              <a:rPr lang="ru-RU" sz="2000" dirty="0"/>
              <a:t> </a:t>
            </a:r>
            <a:r>
              <a:rPr lang="ru-RU" sz="2000" dirty="0" err="1"/>
              <a:t>белгілі</a:t>
            </a:r>
            <a:r>
              <a:rPr lang="ru-RU" sz="2000" dirty="0"/>
              <a:t> </a:t>
            </a:r>
            <a:r>
              <a:rPr lang="ru-RU" sz="2000" dirty="0" err="1"/>
              <a:t>бір</a:t>
            </a:r>
            <a:r>
              <a:rPr lang="ru-RU" sz="2000" dirty="0"/>
              <a:t> </a:t>
            </a:r>
            <a:r>
              <a:rPr lang="ru-RU" sz="2000" dirty="0" err="1"/>
              <a:t>кәсіп</a:t>
            </a:r>
            <a:r>
              <a:rPr lang="ru-RU" sz="2000" dirty="0"/>
              <a:t> </a:t>
            </a:r>
            <a:r>
              <a:rPr lang="ru-RU" sz="2000" dirty="0" err="1"/>
              <a:t>түрлері</a:t>
            </a:r>
            <a:r>
              <a:rPr lang="ru-RU" sz="2000" dirty="0"/>
              <a:t> </a:t>
            </a:r>
            <a:r>
              <a:rPr lang="ru-RU" sz="2000" dirty="0" err="1"/>
              <a:t>үшін</a:t>
            </a:r>
            <a:r>
              <a:rPr lang="ru-RU" sz="2000" dirty="0"/>
              <a:t> </a:t>
            </a:r>
            <a:r>
              <a:rPr lang="ru-RU" sz="2000" dirty="0" err="1"/>
              <a:t>мінез-құлық</a:t>
            </a:r>
            <a:r>
              <a:rPr lang="ru-RU" sz="2000" dirty="0"/>
              <a:t> </a:t>
            </a:r>
            <a:r>
              <a:rPr lang="ru-RU" sz="2000" dirty="0" err="1"/>
              <a:t>нормалары</a:t>
            </a:r>
            <a:r>
              <a:rPr lang="ru-RU" sz="2000" dirty="0"/>
              <a:t> бар</a:t>
            </a:r>
            <a:r>
              <a:rPr lang="ru-RU" sz="2000" dirty="0" smtClean="0"/>
              <a:t>.</a:t>
            </a:r>
          </a:p>
          <a:p>
            <a:r>
              <a:rPr lang="ru-RU" sz="2000" dirty="0" err="1"/>
              <a:t>Мамандық</a:t>
            </a:r>
            <a:r>
              <a:rPr lang="ru-RU" sz="2000" dirty="0"/>
              <a:t> </a:t>
            </a:r>
            <a:r>
              <a:rPr lang="ru-RU" sz="2000" dirty="0" err="1"/>
              <a:t>термині</a:t>
            </a:r>
            <a:r>
              <a:rPr lang="ru-RU" sz="2000" dirty="0"/>
              <a:t> лат </a:t>
            </a:r>
            <a:r>
              <a:rPr lang="ru-RU" sz="2000" dirty="0" err="1"/>
              <a:t>тілінен</a:t>
            </a:r>
            <a:r>
              <a:rPr lang="ru-RU" sz="2000" dirty="0"/>
              <a:t> </a:t>
            </a:r>
            <a:r>
              <a:rPr lang="ru-RU" sz="2000" dirty="0" err="1"/>
              <a:t>шыққан</a:t>
            </a:r>
            <a:r>
              <a:rPr lang="ru-RU" sz="2000" dirty="0"/>
              <a:t>. </a:t>
            </a:r>
            <a:r>
              <a:rPr lang="en-US" sz="2000" dirty="0" err="1"/>
              <a:t>professio</a:t>
            </a:r>
            <a:r>
              <a:rPr lang="en-US" sz="2000" dirty="0"/>
              <a:t> - </a:t>
            </a:r>
            <a:r>
              <a:rPr lang="ru-RU" sz="2000" dirty="0" err="1"/>
              <a:t>ресми</a:t>
            </a:r>
            <a:r>
              <a:rPr lang="ru-RU" sz="2000" dirty="0"/>
              <a:t> </a:t>
            </a:r>
            <a:r>
              <a:rPr lang="ru-RU" sz="2000" dirty="0" err="1"/>
              <a:t>түрде</a:t>
            </a:r>
            <a:r>
              <a:rPr lang="ru-RU" sz="2000" dirty="0"/>
              <a:t> </a:t>
            </a:r>
            <a:r>
              <a:rPr lang="ru-RU" sz="2000" dirty="0" err="1"/>
              <a:t>көрсетілген</a:t>
            </a:r>
            <a:r>
              <a:rPr lang="ru-RU" sz="2000" dirty="0"/>
              <a:t> </a:t>
            </a:r>
            <a:r>
              <a:rPr lang="ru-RU" sz="2000" dirty="0" err="1"/>
              <a:t>мамандық</a:t>
            </a:r>
            <a:r>
              <a:rPr lang="ru-RU" sz="2000" dirty="0"/>
              <a:t>, </a:t>
            </a:r>
            <a:r>
              <a:rPr lang="ru-RU" sz="2000" dirty="0" err="1"/>
              <a:t>мамандық</a:t>
            </a:r>
            <a:r>
              <a:rPr lang="ru-RU" sz="2000" dirty="0"/>
              <a:t>, </a:t>
            </a:r>
            <a:r>
              <a:rPr lang="en-US" sz="2000" dirty="0"/>
              <a:t>profiteer - "</a:t>
            </a:r>
            <a:r>
              <a:rPr lang="ru-RU" sz="2000" dirty="0"/>
              <a:t>мен </a:t>
            </a:r>
            <a:r>
              <a:rPr lang="ru-RU" sz="2000" dirty="0" err="1"/>
              <a:t>өз</a:t>
            </a:r>
            <a:r>
              <a:rPr lang="ru-RU" sz="2000" dirty="0"/>
              <a:t> </a:t>
            </a:r>
            <a:r>
              <a:rPr lang="ru-RU" sz="2000" dirty="0" err="1"/>
              <a:t>ісімді</a:t>
            </a:r>
            <a:r>
              <a:rPr lang="ru-RU" sz="2000" dirty="0"/>
              <a:t> </a:t>
            </a:r>
            <a:r>
              <a:rPr lang="ru-RU" sz="2000" dirty="0" err="1"/>
              <a:t>жариялаймын</a:t>
            </a:r>
            <a:r>
              <a:rPr lang="ru-RU" sz="2000" dirty="0"/>
              <a:t>". </a:t>
            </a:r>
            <a:r>
              <a:rPr lang="ru-RU" sz="2000" dirty="0" err="1"/>
              <a:t>Ол</a:t>
            </a:r>
            <a:r>
              <a:rPr lang="ru-RU" sz="2000" dirty="0"/>
              <a:t> "</a:t>
            </a:r>
            <a:r>
              <a:rPr lang="ru-RU" sz="2000" dirty="0" err="1"/>
              <a:t>арнайы</a:t>
            </a:r>
            <a:r>
              <a:rPr lang="ru-RU" sz="2000" dirty="0"/>
              <a:t> </a:t>
            </a:r>
            <a:r>
              <a:rPr lang="ru-RU" sz="2000" dirty="0" err="1"/>
              <a:t>дайындық</a:t>
            </a:r>
            <a:r>
              <a:rPr lang="ru-RU" sz="2000" dirty="0"/>
              <a:t>, </a:t>
            </a:r>
            <a:r>
              <a:rPr lang="ru-RU" sz="2000" dirty="0" err="1"/>
              <a:t>жұмыс</a:t>
            </a:r>
            <a:r>
              <a:rPr lang="ru-RU" sz="2000" dirty="0"/>
              <a:t> </a:t>
            </a:r>
            <a:r>
              <a:rPr lang="ru-RU" sz="2000" dirty="0" err="1"/>
              <a:t>тәжірибесі</a:t>
            </a:r>
            <a:r>
              <a:rPr lang="ru-RU" sz="2000" dirty="0"/>
              <a:t> </a:t>
            </a:r>
            <a:r>
              <a:rPr lang="ru-RU" sz="2000" dirty="0" err="1"/>
              <a:t>нәтижесінде</a:t>
            </a:r>
            <a:r>
              <a:rPr lang="ru-RU" sz="2000" dirty="0"/>
              <a:t> </a:t>
            </a:r>
            <a:r>
              <a:rPr lang="ru-RU" sz="2000" dirty="0" err="1"/>
              <a:t>алынған</a:t>
            </a:r>
            <a:r>
              <a:rPr lang="ru-RU" sz="2000" dirty="0"/>
              <a:t> </a:t>
            </a:r>
            <a:r>
              <a:rPr lang="ru-RU" sz="2000" dirty="0" err="1"/>
              <a:t>арнайы</a:t>
            </a:r>
            <a:r>
              <a:rPr lang="ru-RU" sz="2000" dirty="0"/>
              <a:t> </a:t>
            </a:r>
            <a:r>
              <a:rPr lang="ru-RU" sz="2000" dirty="0" err="1"/>
              <a:t>теориялық</a:t>
            </a:r>
            <a:r>
              <a:rPr lang="ru-RU" sz="2000" dirty="0"/>
              <a:t> </a:t>
            </a:r>
            <a:r>
              <a:rPr lang="ru-RU" sz="2000" dirty="0" err="1"/>
              <a:t>білім</a:t>
            </a:r>
            <a:r>
              <a:rPr lang="ru-RU" sz="2000" dirty="0"/>
              <a:t> мен </a:t>
            </a:r>
            <a:r>
              <a:rPr lang="ru-RU" sz="2000" dirty="0" err="1"/>
              <a:t>практикалық</a:t>
            </a:r>
            <a:r>
              <a:rPr lang="ru-RU" sz="2000" dirty="0"/>
              <a:t> </a:t>
            </a:r>
            <a:r>
              <a:rPr lang="ru-RU" sz="2000" dirty="0" err="1"/>
              <a:t>дағдылар</a:t>
            </a:r>
            <a:r>
              <a:rPr lang="ru-RU" sz="2000" dirty="0"/>
              <a:t> </a:t>
            </a:r>
            <a:r>
              <a:rPr lang="ru-RU" sz="2000" dirty="0" err="1"/>
              <a:t>кешенін</a:t>
            </a:r>
            <a:r>
              <a:rPr lang="ru-RU" sz="2000" dirty="0"/>
              <a:t> </a:t>
            </a:r>
            <a:r>
              <a:rPr lang="ru-RU" sz="2000" dirty="0" err="1"/>
              <a:t>меңгерген</a:t>
            </a:r>
            <a:r>
              <a:rPr lang="ru-RU" sz="2000" dirty="0"/>
              <a:t> </a:t>
            </a:r>
            <a:r>
              <a:rPr lang="ru-RU" sz="2000" dirty="0" err="1"/>
              <a:t>адамның</a:t>
            </a:r>
            <a:r>
              <a:rPr lang="ru-RU" sz="2000" dirty="0"/>
              <a:t> </a:t>
            </a:r>
            <a:r>
              <a:rPr lang="ru-RU" sz="2000" dirty="0" err="1"/>
              <a:t>еңбек</a:t>
            </a:r>
            <a:r>
              <a:rPr lang="ru-RU" sz="2000" dirty="0"/>
              <a:t> </a:t>
            </a:r>
            <a:r>
              <a:rPr lang="ru-RU" sz="2000" dirty="0" err="1"/>
              <a:t>қызметінің</a:t>
            </a:r>
            <a:r>
              <a:rPr lang="ru-RU" sz="2000" dirty="0"/>
              <a:t> (</a:t>
            </a:r>
            <a:r>
              <a:rPr lang="ru-RU" sz="2000" dirty="0" err="1"/>
              <a:t>кәсібінің</a:t>
            </a:r>
            <a:r>
              <a:rPr lang="ru-RU" sz="2000" dirty="0"/>
              <a:t>) </a:t>
            </a:r>
            <a:r>
              <a:rPr lang="ru-RU" sz="2000" dirty="0" err="1"/>
              <a:t>түрін"білдіреді</a:t>
            </a:r>
            <a:r>
              <a:rPr lang="ru-RU" sz="2000" dirty="0" smtClean="0"/>
              <a:t>.</a:t>
            </a:r>
          </a:p>
          <a:p>
            <a:r>
              <a:rPr lang="ru-RU" sz="2000" dirty="0" err="1"/>
              <a:t>Орыс</a:t>
            </a:r>
            <a:r>
              <a:rPr lang="ru-RU" sz="2000" dirty="0"/>
              <a:t> </a:t>
            </a:r>
            <a:r>
              <a:rPr lang="ru-RU" sz="2000" dirty="0" err="1"/>
              <a:t>тілінің</a:t>
            </a:r>
            <a:r>
              <a:rPr lang="ru-RU" sz="2000" dirty="0"/>
              <a:t> </a:t>
            </a:r>
            <a:r>
              <a:rPr lang="ru-RU" sz="2000" dirty="0" err="1"/>
              <a:t>шетелдік</a:t>
            </a:r>
            <a:r>
              <a:rPr lang="ru-RU" sz="2000" dirty="0"/>
              <a:t> </a:t>
            </a:r>
            <a:r>
              <a:rPr lang="ru-RU" sz="2000" dirty="0" err="1"/>
              <a:t>сөздерінің</a:t>
            </a:r>
            <a:r>
              <a:rPr lang="ru-RU" sz="2000" dirty="0"/>
              <a:t> </a:t>
            </a:r>
            <a:r>
              <a:rPr lang="ru-RU" sz="2000" dirty="0" err="1"/>
              <a:t>сөздігінде</a:t>
            </a:r>
            <a:r>
              <a:rPr lang="ru-RU" sz="2000" dirty="0"/>
              <a:t> </a:t>
            </a:r>
            <a:r>
              <a:rPr lang="ru-RU" sz="2000" dirty="0" err="1"/>
              <a:t>мамандық</a:t>
            </a:r>
            <a:r>
              <a:rPr lang="ru-RU" sz="2000" dirty="0"/>
              <a:t> </a:t>
            </a:r>
            <a:r>
              <a:rPr lang="ru-RU" sz="2000" dirty="0" err="1"/>
              <a:t>термині</a:t>
            </a:r>
            <a:r>
              <a:rPr lang="ru-RU" sz="2000" dirty="0"/>
              <a:t> </a:t>
            </a:r>
            <a:r>
              <a:rPr lang="ru-RU" sz="2000" dirty="0" err="1"/>
              <a:t>келесідей</a:t>
            </a:r>
            <a:r>
              <a:rPr lang="ru-RU" sz="2000" dirty="0"/>
              <a:t> </a:t>
            </a:r>
            <a:r>
              <a:rPr lang="ru-RU" sz="2000" dirty="0" err="1"/>
              <a:t>анықталады</a:t>
            </a:r>
            <a:r>
              <a:rPr lang="ru-RU" sz="2000" dirty="0"/>
              <a:t>: 1) </a:t>
            </a:r>
            <a:r>
              <a:rPr lang="ru-RU" sz="2000" dirty="0" err="1"/>
              <a:t>бір</a:t>
            </a:r>
            <a:r>
              <a:rPr lang="ru-RU" sz="2000" dirty="0"/>
              <a:t> </a:t>
            </a:r>
            <a:r>
              <a:rPr lang="ru-RU" sz="2000" dirty="0" err="1"/>
              <a:t>нәрсенің</a:t>
            </a:r>
            <a:r>
              <a:rPr lang="ru-RU" sz="2000" dirty="0"/>
              <a:t> </a:t>
            </a:r>
            <a:r>
              <a:rPr lang="ru-RU" sz="2000" dirty="0" err="1"/>
              <a:t>ерекше</a:t>
            </a:r>
            <a:r>
              <a:rPr lang="ru-RU" sz="2000" dirty="0"/>
              <a:t> </a:t>
            </a:r>
            <a:r>
              <a:rPr lang="ru-RU" sz="2000" dirty="0" err="1"/>
              <a:t>жұмысы</a:t>
            </a:r>
            <a:r>
              <a:rPr lang="ru-RU" sz="2000" dirty="0"/>
              <a:t>; </a:t>
            </a:r>
            <a:r>
              <a:rPr lang="ru-RU" sz="2000" dirty="0" err="1"/>
              <a:t>бір</a:t>
            </a:r>
            <a:r>
              <a:rPr lang="ru-RU" sz="2000" dirty="0"/>
              <a:t> </a:t>
            </a:r>
            <a:r>
              <a:rPr lang="ru-RU" sz="2000" dirty="0" err="1"/>
              <a:t>нәрсені</a:t>
            </a:r>
            <a:r>
              <a:rPr lang="ru-RU" sz="2000" dirty="0"/>
              <a:t> </a:t>
            </a:r>
            <a:r>
              <a:rPr lang="ru-RU" sz="2000" dirty="0" err="1"/>
              <a:t>оқыту</a:t>
            </a:r>
            <a:r>
              <a:rPr lang="ru-RU" sz="2000" dirty="0"/>
              <a:t>, </a:t>
            </a:r>
            <a:r>
              <a:rPr lang="ru-RU" sz="2000" dirty="0" err="1"/>
              <a:t>атақ</a:t>
            </a:r>
            <a:r>
              <a:rPr lang="ru-RU" sz="2000" dirty="0"/>
              <a:t>, </a:t>
            </a:r>
            <a:r>
              <a:rPr lang="ru-RU" sz="2000" dirty="0" err="1"/>
              <a:t>қолөнер</a:t>
            </a:r>
            <a:r>
              <a:rPr lang="ru-RU" sz="2000" dirty="0"/>
              <a:t>, </a:t>
            </a:r>
            <a:r>
              <a:rPr lang="ru-RU" sz="2000" dirty="0" err="1"/>
              <a:t>лауазым</a:t>
            </a:r>
            <a:r>
              <a:rPr lang="ru-RU" sz="2000" dirty="0"/>
              <a:t>, </a:t>
            </a:r>
            <a:r>
              <a:rPr lang="ru-RU" sz="2000" dirty="0" err="1"/>
              <a:t>бір</a:t>
            </a:r>
            <a:r>
              <a:rPr lang="ru-RU" sz="2000" dirty="0"/>
              <a:t> </a:t>
            </a:r>
            <a:r>
              <a:rPr lang="ru-RU" sz="2000" dirty="0" err="1"/>
              <a:t>нәрсеге</a:t>
            </a:r>
            <a:r>
              <a:rPr lang="ru-RU" sz="2000" dirty="0"/>
              <a:t> </a:t>
            </a:r>
            <a:r>
              <a:rPr lang="ru-RU" sz="2000" dirty="0" err="1"/>
              <a:t>шақыру</a:t>
            </a:r>
            <a:r>
              <a:rPr lang="ru-RU" sz="2000" dirty="0"/>
              <a:t>, </a:t>
            </a:r>
            <a:r>
              <a:rPr lang="ru-RU" sz="2000" dirty="0" err="1"/>
              <a:t>мысалы</a:t>
            </a:r>
            <a:r>
              <a:rPr lang="ru-RU" sz="2000" dirty="0"/>
              <a:t>. </a:t>
            </a:r>
            <a:r>
              <a:rPr lang="ru-RU" sz="2000" dirty="0" err="1"/>
              <a:t>ғалым</a:t>
            </a:r>
            <a:r>
              <a:rPr lang="ru-RU" sz="2000" dirty="0"/>
              <a:t> </a:t>
            </a:r>
            <a:r>
              <a:rPr lang="ru-RU" sz="2000" dirty="0" err="1"/>
              <a:t>мамандығы</a:t>
            </a:r>
            <a:r>
              <a:rPr lang="ru-RU" sz="2000" dirty="0"/>
              <a:t>, </a:t>
            </a:r>
            <a:r>
              <a:rPr lang="ru-RU" sz="2000" dirty="0" err="1"/>
              <a:t>заңгер</a:t>
            </a:r>
            <a:r>
              <a:rPr lang="ru-RU" sz="2000" dirty="0"/>
              <a:t> </a:t>
            </a:r>
            <a:r>
              <a:rPr lang="ru-RU" sz="2000" dirty="0" err="1"/>
              <a:t>мамандығы</a:t>
            </a:r>
            <a:r>
              <a:rPr lang="ru-RU" sz="2000" dirty="0"/>
              <a:t>. 2) </a:t>
            </a:r>
            <a:r>
              <a:rPr lang="ru-RU" sz="2000" dirty="0" err="1"/>
              <a:t>Қоғамдық</a:t>
            </a:r>
            <a:r>
              <a:rPr lang="ru-RU" sz="2000" dirty="0"/>
              <a:t> </a:t>
            </a:r>
            <a:r>
              <a:rPr lang="ru-RU" sz="2000" dirty="0" err="1"/>
              <a:t>хабарландыру</a:t>
            </a:r>
            <a:r>
              <a:rPr lang="ru-RU" sz="2000" dirty="0"/>
              <a:t>, </a:t>
            </a:r>
            <a:r>
              <a:rPr lang="ru-RU" sz="2000" dirty="0" err="1"/>
              <a:t>яғни</a:t>
            </a:r>
            <a:r>
              <a:rPr lang="ru-RU" sz="2000" dirty="0"/>
              <a:t> </a:t>
            </a:r>
            <a:r>
              <a:rPr lang="ru-RU" sz="2000" dirty="0" err="1"/>
              <a:t>мойындау</a:t>
            </a:r>
            <a:r>
              <a:rPr lang="ru-RU" sz="2000" dirty="0"/>
              <a:t>; </a:t>
            </a:r>
            <a:r>
              <a:rPr lang="ru-RU" sz="2000" dirty="0" err="1"/>
              <a:t>сондай-ақ</a:t>
            </a:r>
            <a:r>
              <a:rPr lang="ru-RU" sz="2000" dirty="0"/>
              <a:t> католик. </a:t>
            </a:r>
            <a:r>
              <a:rPr lang="ru-RU" sz="2000" dirty="0" err="1"/>
              <a:t>шіркеулер</a:t>
            </a:r>
            <a:r>
              <a:rPr lang="ru-RU" sz="2000" dirty="0"/>
              <a:t> ... (</a:t>
            </a:r>
            <a:r>
              <a:rPr lang="en-US" sz="2000" dirty="0"/>
              <a:t>https://dic.academic.ru/contents.nsf/dic_fwords/).</a:t>
            </a:r>
          </a:p>
        </p:txBody>
      </p:sp>
    </p:spTree>
    <p:extLst>
      <p:ext uri="{BB962C8B-B14F-4D97-AF65-F5344CB8AC3E}">
        <p14:creationId xmlns:p14="http://schemas.microsoft.com/office/powerpoint/2010/main" val="18559645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32DCA5A9-9FBD-4F46-BB66-7E2DA0BFE4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kk-KZ" sz="4000" dirty="0" smtClean="0"/>
              <a:t>Кәсіби этика принциптері:</a:t>
            </a:r>
            <a:endParaRPr lang="ru-RU" sz="4000" dirty="0"/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C24827E1-AA9D-4165-AD0D-EA893A9F3C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484671"/>
            <a:ext cx="9601200" cy="5256098"/>
          </a:xfrm>
        </p:spPr>
        <p:txBody>
          <a:bodyPr/>
          <a:lstStyle/>
          <a:p>
            <a:pPr lvl="0"/>
            <a:r>
              <a:rPr lang="ru-RU" sz="1800" dirty="0" err="1"/>
              <a:t>Бағыныштылар</a:t>
            </a:r>
            <a:r>
              <a:rPr lang="ru-RU" sz="1800" dirty="0"/>
              <a:t> мен </a:t>
            </a:r>
            <a:r>
              <a:rPr lang="ru-RU" sz="1800" dirty="0" err="1"/>
              <a:t>әріптестерге</a:t>
            </a:r>
            <a:r>
              <a:rPr lang="ru-RU" sz="1800" dirty="0"/>
              <a:t> </a:t>
            </a:r>
            <a:r>
              <a:rPr lang="ru-RU" sz="1800" dirty="0" err="1"/>
              <a:t>қатысты</a:t>
            </a:r>
            <a:r>
              <a:rPr lang="ru-RU" sz="1800" dirty="0"/>
              <a:t> </a:t>
            </a:r>
            <a:r>
              <a:rPr lang="ru-RU" sz="1800" dirty="0" err="1"/>
              <a:t>адамның</a:t>
            </a:r>
            <a:r>
              <a:rPr lang="ru-RU" sz="1800" dirty="0"/>
              <a:t> </a:t>
            </a:r>
            <a:r>
              <a:rPr lang="ru-RU" sz="1800" dirty="0" err="1"/>
              <a:t>өзі</a:t>
            </a:r>
            <a:r>
              <a:rPr lang="ru-RU" sz="1800" dirty="0"/>
              <a:t> </a:t>
            </a:r>
            <a:r>
              <a:rPr lang="ru-RU" sz="1800" dirty="0" err="1"/>
              <a:t>оған</a:t>
            </a:r>
            <a:r>
              <a:rPr lang="ru-RU" sz="1800" dirty="0"/>
              <a:t> </a:t>
            </a:r>
            <a:r>
              <a:rPr lang="ru-RU" sz="1800" dirty="0" err="1"/>
              <a:t>қатысты</a:t>
            </a:r>
            <a:r>
              <a:rPr lang="ru-RU" sz="1800" dirty="0"/>
              <a:t> </a:t>
            </a:r>
            <a:r>
              <a:rPr lang="ru-RU" sz="1800" dirty="0" err="1"/>
              <a:t>әрекет</a:t>
            </a:r>
            <a:r>
              <a:rPr lang="ru-RU" sz="1800" dirty="0"/>
              <a:t> </a:t>
            </a:r>
            <a:r>
              <a:rPr lang="ru-RU" sz="1800" dirty="0" err="1"/>
              <a:t>жасағысы</a:t>
            </a:r>
            <a:r>
              <a:rPr lang="ru-RU" sz="1800" dirty="0"/>
              <a:t> </a:t>
            </a:r>
            <a:r>
              <a:rPr lang="ru-RU" sz="1800" dirty="0" err="1"/>
              <a:t>келетіндей</a:t>
            </a:r>
            <a:r>
              <a:rPr lang="ru-RU" sz="1800" dirty="0"/>
              <a:t> </a:t>
            </a:r>
            <a:r>
              <a:rPr lang="ru-RU" sz="1800" dirty="0" err="1"/>
              <a:t>әрекет</a:t>
            </a:r>
            <a:r>
              <a:rPr lang="ru-RU" sz="1800" dirty="0"/>
              <a:t> </a:t>
            </a:r>
            <a:r>
              <a:rPr lang="ru-RU" sz="1800" dirty="0" err="1"/>
              <a:t>ету</a:t>
            </a:r>
            <a:r>
              <a:rPr lang="ru-RU" sz="1800" dirty="0"/>
              <a:t> </a:t>
            </a:r>
            <a:r>
              <a:rPr lang="ru-RU" sz="1800" dirty="0" err="1"/>
              <a:t>немесе</a:t>
            </a:r>
            <a:r>
              <a:rPr lang="ru-RU" sz="1800" dirty="0"/>
              <a:t> </a:t>
            </a:r>
            <a:r>
              <a:rPr lang="ru-RU" sz="1800" dirty="0" err="1"/>
              <a:t>басқаларға</a:t>
            </a:r>
            <a:r>
              <a:rPr lang="ru-RU" sz="1800" dirty="0"/>
              <a:t> </a:t>
            </a:r>
            <a:r>
              <a:rPr lang="ru-RU" sz="1800" dirty="0" err="1"/>
              <a:t>өзіне</a:t>
            </a:r>
            <a:r>
              <a:rPr lang="ru-RU" sz="1800" dirty="0"/>
              <a:t> </a:t>
            </a:r>
            <a:r>
              <a:rPr lang="ru-RU" sz="1800" dirty="0" err="1"/>
              <a:t>қатысты</a:t>
            </a:r>
            <a:r>
              <a:rPr lang="ru-RU" sz="1800" dirty="0"/>
              <a:t> </a:t>
            </a:r>
            <a:r>
              <a:rPr lang="ru-RU" sz="1800" dirty="0" err="1"/>
              <a:t>жасамайтын</a:t>
            </a:r>
            <a:r>
              <a:rPr lang="ru-RU" sz="1800" dirty="0"/>
              <a:t> </a:t>
            </a:r>
            <a:r>
              <a:rPr lang="ru-RU" sz="1800" dirty="0" err="1"/>
              <a:t>нәрсені</a:t>
            </a:r>
            <a:r>
              <a:rPr lang="ru-RU" sz="1800" dirty="0"/>
              <a:t> </a:t>
            </a:r>
            <a:r>
              <a:rPr lang="ru-RU" sz="1800" dirty="0" err="1"/>
              <a:t>жасамау</a:t>
            </a:r>
            <a:r>
              <a:rPr lang="ru-RU" sz="1800" dirty="0" smtClean="0"/>
              <a:t>.</a:t>
            </a:r>
          </a:p>
          <a:p>
            <a:pPr lvl="0"/>
            <a:r>
              <a:rPr lang="ru-RU" sz="1800" dirty="0" err="1" smtClean="0"/>
              <a:t>Қызметкерлер</a:t>
            </a:r>
            <a:r>
              <a:rPr lang="ru-RU" sz="1800" dirty="0" smtClean="0"/>
              <a:t> </a:t>
            </a:r>
            <a:r>
              <a:rPr lang="ru-RU" sz="1800" dirty="0" err="1"/>
              <a:t>арасында</a:t>
            </a:r>
            <a:r>
              <a:rPr lang="ru-RU" sz="1800" dirty="0"/>
              <a:t> </a:t>
            </a:r>
            <a:r>
              <a:rPr lang="ru-RU" sz="1800" dirty="0" err="1"/>
              <a:t>ресурстарды</a:t>
            </a:r>
            <a:r>
              <a:rPr lang="ru-RU" sz="1800" dirty="0"/>
              <a:t> </a:t>
            </a:r>
            <a:r>
              <a:rPr lang="ru-RU" sz="1800" dirty="0" err="1"/>
              <a:t>бөлудегі</a:t>
            </a:r>
            <a:r>
              <a:rPr lang="ru-RU" sz="1800" dirty="0"/>
              <a:t> </a:t>
            </a:r>
            <a:r>
              <a:rPr lang="ru-RU" sz="1800" dirty="0" err="1"/>
              <a:t>әділеттілік</a:t>
            </a:r>
            <a:r>
              <a:rPr lang="ru-RU" sz="1800" dirty="0" smtClean="0"/>
              <a:t>.</a:t>
            </a:r>
          </a:p>
          <a:p>
            <a:pPr lvl="0"/>
            <a:r>
              <a:rPr lang="ru-RU" sz="1800" dirty="0" err="1" smtClean="0"/>
              <a:t>Этиканың</a:t>
            </a:r>
            <a:r>
              <a:rPr lang="ru-RU" sz="1800" dirty="0" smtClean="0"/>
              <a:t> </a:t>
            </a:r>
            <a:r>
              <a:rPr lang="ru-RU" sz="1800" dirty="0" err="1"/>
              <a:t>бұзылуы</a:t>
            </a:r>
            <a:r>
              <a:rPr lang="ru-RU" sz="1800" dirty="0"/>
              <a:t>, </a:t>
            </a:r>
            <a:r>
              <a:rPr lang="ru-RU" sz="1800" dirty="0" err="1"/>
              <a:t>оның</a:t>
            </a:r>
            <a:r>
              <a:rPr lang="ru-RU" sz="1800" dirty="0"/>
              <a:t> </a:t>
            </a:r>
            <a:r>
              <a:rPr lang="ru-RU" sz="1800" dirty="0" err="1"/>
              <a:t>кім</a:t>
            </a:r>
            <a:r>
              <a:rPr lang="ru-RU" sz="1800" dirty="0"/>
              <a:t> </a:t>
            </a:r>
            <a:r>
              <a:rPr lang="ru-RU" sz="1800" dirty="0" err="1"/>
              <a:t>және</a:t>
            </a:r>
            <a:r>
              <a:rPr lang="ru-RU" sz="1800" dirty="0"/>
              <a:t> </a:t>
            </a:r>
            <a:r>
              <a:rPr lang="ru-RU" sz="1800" dirty="0" err="1"/>
              <a:t>қашан</a:t>
            </a:r>
            <a:r>
              <a:rPr lang="ru-RU" sz="1800" dirty="0"/>
              <a:t> </a:t>
            </a:r>
            <a:r>
              <a:rPr lang="ru-RU" sz="1800" dirty="0" err="1"/>
              <a:t>жасалғанына</a:t>
            </a:r>
            <a:r>
              <a:rPr lang="ru-RU" sz="1800" dirty="0"/>
              <a:t> </a:t>
            </a:r>
            <a:r>
              <a:rPr lang="ru-RU" sz="1800" dirty="0" err="1"/>
              <a:t>қарамастан</a:t>
            </a:r>
            <a:r>
              <a:rPr lang="ru-RU" sz="1800" dirty="0"/>
              <a:t>, </a:t>
            </a:r>
            <a:r>
              <a:rPr lang="ru-RU" sz="1800" dirty="0" err="1"/>
              <a:t>кәсіби</a:t>
            </a:r>
            <a:r>
              <a:rPr lang="ru-RU" sz="1800" dirty="0"/>
              <a:t> </a:t>
            </a:r>
            <a:r>
              <a:rPr lang="ru-RU" sz="1800" dirty="0" err="1"/>
              <a:t>қоғамдастықтың</a:t>
            </a:r>
            <a:r>
              <a:rPr lang="ru-RU" sz="1800" dirty="0"/>
              <a:t> </a:t>
            </a:r>
            <a:r>
              <a:rPr lang="ru-RU" sz="1800" dirty="0" err="1"/>
              <a:t>лауазымдық</a:t>
            </a:r>
            <a:r>
              <a:rPr lang="ru-RU" sz="1800" dirty="0"/>
              <a:t> </a:t>
            </a:r>
            <a:r>
              <a:rPr lang="ru-RU" sz="1800" dirty="0" err="1"/>
              <a:t>мәртебесі</a:t>
            </a:r>
            <a:r>
              <a:rPr lang="ru-RU" sz="1800" dirty="0"/>
              <a:t> мен </a:t>
            </a:r>
            <a:r>
              <a:rPr lang="ru-RU" sz="1800" dirty="0" err="1"/>
              <a:t>жағдайына</a:t>
            </a:r>
            <a:r>
              <a:rPr lang="ru-RU" sz="1800" dirty="0"/>
              <a:t> </a:t>
            </a:r>
            <a:r>
              <a:rPr lang="ru-RU" sz="1800" dirty="0" err="1"/>
              <a:t>қарамастан</a:t>
            </a:r>
            <a:r>
              <a:rPr lang="ru-RU" sz="1800" dirty="0"/>
              <a:t> </a:t>
            </a:r>
            <a:r>
              <a:rPr lang="ru-RU" sz="1800" dirty="0" err="1"/>
              <a:t>түзетілуі</a:t>
            </a:r>
            <a:r>
              <a:rPr lang="ru-RU" sz="1800" dirty="0"/>
              <a:t> </a:t>
            </a:r>
            <a:r>
              <a:rPr lang="ru-RU" sz="1800" dirty="0" err="1"/>
              <a:t>керек</a:t>
            </a:r>
            <a:r>
              <a:rPr lang="ru-RU" sz="1800" dirty="0" smtClean="0"/>
              <a:t>.</a:t>
            </a:r>
          </a:p>
          <a:p>
            <a:pPr lvl="0"/>
            <a:r>
              <a:rPr lang="ru-RU" sz="1800" dirty="0" err="1" smtClean="0"/>
              <a:t>Қызметкердің</a:t>
            </a:r>
            <a:r>
              <a:rPr lang="ru-RU" sz="1800" dirty="0" smtClean="0"/>
              <a:t> </a:t>
            </a:r>
            <a:r>
              <a:rPr lang="ru-RU" sz="1800" dirty="0" err="1"/>
              <a:t>мінез-құлқы</a:t>
            </a:r>
            <a:r>
              <a:rPr lang="ru-RU" sz="1800" dirty="0"/>
              <a:t>, </a:t>
            </a:r>
            <a:r>
              <a:rPr lang="ru-RU" sz="1800" dirty="0" err="1"/>
              <a:t>егер</a:t>
            </a:r>
            <a:r>
              <a:rPr lang="ru-RU" sz="1800" dirty="0"/>
              <a:t> </a:t>
            </a:r>
            <a:r>
              <a:rPr lang="ru-RU" sz="1800" dirty="0" err="1"/>
              <a:t>ол</a:t>
            </a:r>
            <a:r>
              <a:rPr lang="ru-RU" sz="1800" dirty="0"/>
              <a:t> </a:t>
            </a:r>
            <a:r>
              <a:rPr lang="ru-RU" sz="1800" dirty="0" err="1"/>
              <a:t>ұйымның</a:t>
            </a:r>
            <a:r>
              <a:rPr lang="ru-RU" sz="1800" dirty="0"/>
              <a:t> </a:t>
            </a:r>
            <a:r>
              <a:rPr lang="ru-RU" sz="1800" dirty="0" err="1"/>
              <a:t>дамуына</a:t>
            </a:r>
            <a:r>
              <a:rPr lang="ru-RU" sz="1800" dirty="0"/>
              <a:t> </a:t>
            </a:r>
            <a:r>
              <a:rPr lang="ru-RU" sz="1800" dirty="0" err="1"/>
              <a:t>ықпал</a:t>
            </a:r>
            <a:r>
              <a:rPr lang="ru-RU" sz="1800" dirty="0"/>
              <a:t> </a:t>
            </a:r>
            <a:r>
              <a:rPr lang="ru-RU" sz="1800" dirty="0" err="1"/>
              <a:t>етсе</a:t>
            </a:r>
            <a:r>
              <a:rPr lang="ru-RU" sz="1800" dirty="0"/>
              <a:t> </a:t>
            </a:r>
            <a:r>
              <a:rPr lang="ru-RU" sz="1800" dirty="0" err="1"/>
              <a:t>және</a:t>
            </a:r>
            <a:r>
              <a:rPr lang="ru-RU" sz="1800" dirty="0"/>
              <a:t> </a:t>
            </a:r>
            <a:r>
              <a:rPr lang="ru-RU" sz="1800" dirty="0" err="1"/>
              <a:t>белгіленген</a:t>
            </a:r>
            <a:r>
              <a:rPr lang="ru-RU" sz="1800" dirty="0"/>
              <a:t> </a:t>
            </a:r>
            <a:r>
              <a:rPr lang="ru-RU" sz="1800" dirty="0" err="1"/>
              <a:t>нормаларды</a:t>
            </a:r>
            <a:r>
              <a:rPr lang="ru-RU" sz="1800" dirty="0"/>
              <a:t> </a:t>
            </a:r>
            <a:r>
              <a:rPr lang="ru-RU" sz="1800" dirty="0" err="1"/>
              <a:t>бұзбаса</a:t>
            </a:r>
            <a:r>
              <a:rPr lang="ru-RU" sz="1800" dirty="0"/>
              <a:t>, </a:t>
            </a:r>
            <a:r>
              <a:rPr lang="ru-RU" sz="1800" dirty="0" err="1"/>
              <a:t>этикалық</a:t>
            </a:r>
            <a:r>
              <a:rPr lang="ru-RU" sz="1800" dirty="0"/>
              <a:t> </a:t>
            </a:r>
            <a:r>
              <a:rPr lang="ru-RU" sz="1800" dirty="0" err="1"/>
              <a:t>болып</a:t>
            </a:r>
            <a:r>
              <a:rPr lang="ru-RU" sz="1800" dirty="0"/>
              <a:t> </a:t>
            </a:r>
            <a:r>
              <a:rPr lang="ru-RU" sz="1800" dirty="0" err="1"/>
              <a:t>саналады</a:t>
            </a:r>
            <a:r>
              <a:rPr lang="ru-RU" sz="1800" dirty="0" smtClean="0"/>
              <a:t>.</a:t>
            </a:r>
          </a:p>
          <a:p>
            <a:pPr lvl="0"/>
            <a:r>
              <a:rPr lang="ru-RU" sz="1800" dirty="0" err="1" smtClean="0"/>
              <a:t>Қызметкер</a:t>
            </a:r>
            <a:r>
              <a:rPr lang="ru-RU" sz="1800" dirty="0" smtClean="0"/>
              <a:t> </a:t>
            </a:r>
            <a:r>
              <a:rPr lang="ru-RU" sz="1800" dirty="0" err="1"/>
              <a:t>ұйымда</a:t>
            </a:r>
            <a:r>
              <a:rPr lang="ru-RU" sz="1800" dirty="0"/>
              <a:t> </a:t>
            </a:r>
            <a:r>
              <a:rPr lang="ru-RU" sz="1800" dirty="0" err="1"/>
              <a:t>белгіленген</a:t>
            </a:r>
            <a:r>
              <a:rPr lang="ru-RU" sz="1800" dirty="0"/>
              <a:t> </a:t>
            </a:r>
            <a:r>
              <a:rPr lang="ru-RU" sz="1800" dirty="0" err="1"/>
              <a:t>нормалар</a:t>
            </a:r>
            <a:r>
              <a:rPr lang="ru-RU" sz="1800" dirty="0"/>
              <a:t> мен </a:t>
            </a:r>
            <a:r>
              <a:rPr lang="ru-RU" sz="1800" dirty="0" err="1"/>
              <a:t>ережелерге</a:t>
            </a:r>
            <a:r>
              <a:rPr lang="ru-RU" sz="1800" dirty="0"/>
              <a:t> </a:t>
            </a:r>
            <a:r>
              <a:rPr lang="ru-RU" sz="1800" dirty="0" err="1"/>
              <a:t>шыдамды</a:t>
            </a:r>
            <a:r>
              <a:rPr lang="ru-RU" sz="1800" dirty="0"/>
              <a:t> </a:t>
            </a:r>
            <a:r>
              <a:rPr lang="ru-RU" sz="1800" dirty="0" err="1"/>
              <a:t>болуы</a:t>
            </a:r>
            <a:r>
              <a:rPr lang="ru-RU" sz="1800" dirty="0"/>
              <a:t> </a:t>
            </a:r>
            <a:r>
              <a:rPr lang="ru-RU" sz="1800" dirty="0" err="1"/>
              <a:t>керек</a:t>
            </a:r>
            <a:r>
              <a:rPr lang="ru-RU" sz="1800" dirty="0" smtClean="0"/>
              <a:t>.</a:t>
            </a:r>
          </a:p>
          <a:p>
            <a:pPr lvl="0"/>
            <a:r>
              <a:rPr lang="ru-RU" sz="1800" dirty="0" err="1" smtClean="0"/>
              <a:t>Шешім</a:t>
            </a:r>
            <a:r>
              <a:rPr lang="ru-RU" sz="1800" dirty="0" smtClean="0"/>
              <a:t> </a:t>
            </a:r>
            <a:r>
              <a:rPr lang="ru-RU" sz="1800" dirty="0" err="1"/>
              <a:t>қабылдау</a:t>
            </a:r>
            <a:r>
              <a:rPr lang="ru-RU" sz="1800" dirty="0"/>
              <a:t> </a:t>
            </a:r>
            <a:r>
              <a:rPr lang="ru-RU" sz="1800" dirty="0" err="1"/>
              <a:t>кезінде</a:t>
            </a:r>
            <a:r>
              <a:rPr lang="ru-RU" sz="1800" dirty="0"/>
              <a:t> </a:t>
            </a:r>
            <a:r>
              <a:rPr lang="ru-RU" sz="1800" dirty="0" err="1"/>
              <a:t>оларды</a:t>
            </a:r>
            <a:r>
              <a:rPr lang="ru-RU" sz="1800" dirty="0"/>
              <a:t> </a:t>
            </a:r>
            <a:r>
              <a:rPr lang="ru-RU" sz="1800" dirty="0" err="1"/>
              <a:t>әзірлеуге</a:t>
            </a:r>
            <a:r>
              <a:rPr lang="ru-RU" sz="1800" dirty="0"/>
              <a:t> </a:t>
            </a:r>
            <a:r>
              <a:rPr lang="ru-RU" sz="1800" dirty="0" err="1"/>
              <a:t>жеке</a:t>
            </a:r>
            <a:r>
              <a:rPr lang="ru-RU" sz="1800" dirty="0"/>
              <a:t> </a:t>
            </a:r>
            <a:r>
              <a:rPr lang="ru-RU" sz="1800" dirty="0" err="1"/>
              <a:t>және</a:t>
            </a:r>
            <a:r>
              <a:rPr lang="ru-RU" sz="1800" dirty="0"/>
              <a:t> </a:t>
            </a:r>
            <a:r>
              <a:rPr lang="ru-RU" sz="1800" dirty="0" err="1"/>
              <a:t>ұжымдық</a:t>
            </a:r>
            <a:r>
              <a:rPr lang="ru-RU" sz="1800" dirty="0"/>
              <a:t> </a:t>
            </a:r>
            <a:r>
              <a:rPr lang="ru-RU" sz="1800" dirty="0" err="1"/>
              <a:t>қатысу</a:t>
            </a:r>
            <a:r>
              <a:rPr lang="ru-RU" sz="1800" dirty="0"/>
              <a:t> </a:t>
            </a:r>
            <a:r>
              <a:rPr lang="ru-RU" sz="1800" dirty="0" err="1"/>
              <a:t>бірдей</a:t>
            </a:r>
            <a:r>
              <a:rPr lang="ru-RU" sz="1800" dirty="0"/>
              <a:t> </a:t>
            </a:r>
            <a:r>
              <a:rPr lang="ru-RU" sz="1800" dirty="0" err="1"/>
              <a:t>мүмкін</a:t>
            </a:r>
            <a:r>
              <a:rPr lang="ru-RU" sz="1800" dirty="0" smtClean="0"/>
              <a:t>.</a:t>
            </a:r>
          </a:p>
          <a:p>
            <a:pPr lvl="0"/>
            <a:r>
              <a:rPr lang="ru-RU" sz="1800" dirty="0" err="1" smtClean="0"/>
              <a:t>Қызметкердің</a:t>
            </a:r>
            <a:r>
              <a:rPr lang="ru-RU" sz="1800" dirty="0" smtClean="0"/>
              <a:t> </a:t>
            </a:r>
            <a:r>
              <a:rPr lang="ru-RU" sz="1800" dirty="0" err="1"/>
              <a:t>жеке</a:t>
            </a:r>
            <a:r>
              <a:rPr lang="ru-RU" sz="1800" dirty="0"/>
              <a:t> </a:t>
            </a:r>
            <a:r>
              <a:rPr lang="ru-RU" sz="1800" dirty="0" err="1"/>
              <a:t>көзқарасы</a:t>
            </a:r>
            <a:r>
              <a:rPr lang="ru-RU" sz="1800" dirty="0"/>
              <a:t> </a:t>
            </a:r>
            <a:r>
              <a:rPr lang="ru-RU" sz="1800" dirty="0" err="1"/>
              <a:t>болуы</a:t>
            </a:r>
            <a:r>
              <a:rPr lang="ru-RU" sz="1800" dirty="0"/>
              <a:t> </a:t>
            </a:r>
            <a:r>
              <a:rPr lang="ru-RU" sz="1800" dirty="0" err="1"/>
              <a:t>керек</a:t>
            </a:r>
            <a:r>
              <a:rPr lang="ru-RU" sz="1800" dirty="0"/>
              <a:t>, </a:t>
            </a:r>
            <a:r>
              <a:rPr lang="ru-RU" sz="1800" dirty="0" err="1"/>
              <a:t>бірақ</a:t>
            </a:r>
            <a:r>
              <a:rPr lang="ru-RU" sz="1800" dirty="0"/>
              <a:t> </a:t>
            </a:r>
            <a:r>
              <a:rPr lang="ru-RU" sz="1800" dirty="0" err="1"/>
              <a:t>қоғамда</a:t>
            </a:r>
            <a:r>
              <a:rPr lang="ru-RU" sz="1800" dirty="0"/>
              <a:t> </a:t>
            </a:r>
            <a:r>
              <a:rPr lang="ru-RU" sz="1800" dirty="0" err="1"/>
              <a:t>белгіленген</a:t>
            </a:r>
            <a:r>
              <a:rPr lang="ru-RU" sz="1800" dirty="0"/>
              <a:t> </a:t>
            </a:r>
            <a:r>
              <a:rPr lang="ru-RU" sz="1800" dirty="0" err="1"/>
              <a:t>жалпы</a:t>
            </a:r>
            <a:r>
              <a:rPr lang="ru-RU" sz="1800" dirty="0"/>
              <a:t> </a:t>
            </a:r>
            <a:r>
              <a:rPr lang="ru-RU" sz="1800" dirty="0" err="1"/>
              <a:t>қабылданған</a:t>
            </a:r>
            <a:r>
              <a:rPr lang="ru-RU" sz="1800" dirty="0"/>
              <a:t> </a:t>
            </a:r>
            <a:r>
              <a:rPr lang="ru-RU" sz="1800" dirty="0" err="1"/>
              <a:t>ережелерге</a:t>
            </a:r>
            <a:r>
              <a:rPr lang="ru-RU" sz="1800" dirty="0"/>
              <a:t> </a:t>
            </a:r>
            <a:r>
              <a:rPr lang="ru-RU" sz="1800" dirty="0" err="1"/>
              <a:t>қарсы</a:t>
            </a:r>
            <a:r>
              <a:rPr lang="ru-RU" sz="1800" dirty="0"/>
              <a:t> </a:t>
            </a:r>
            <a:r>
              <a:rPr lang="ru-RU" sz="1800" dirty="0" err="1"/>
              <a:t>өз</a:t>
            </a:r>
            <a:r>
              <a:rPr lang="ru-RU" sz="1800" dirty="0"/>
              <a:t> </a:t>
            </a:r>
            <a:r>
              <a:rPr lang="ru-RU" sz="1800" dirty="0" err="1"/>
              <a:t>пікірін</a:t>
            </a:r>
            <a:r>
              <a:rPr lang="ru-RU" sz="1800" dirty="0"/>
              <a:t> </a:t>
            </a:r>
            <a:r>
              <a:rPr lang="ru-RU" sz="1800" dirty="0" err="1"/>
              <a:t>талап</a:t>
            </a:r>
            <a:r>
              <a:rPr lang="ru-RU" sz="1800" dirty="0"/>
              <a:t> </a:t>
            </a:r>
            <a:r>
              <a:rPr lang="ru-RU" sz="1800" dirty="0" err="1"/>
              <a:t>етуге</a:t>
            </a:r>
            <a:r>
              <a:rPr lang="ru-RU" sz="1800" dirty="0"/>
              <a:t> </a:t>
            </a:r>
            <a:r>
              <a:rPr lang="ru-RU" sz="1800" dirty="0" err="1"/>
              <a:t>деген</a:t>
            </a:r>
            <a:r>
              <a:rPr lang="ru-RU" sz="1800" dirty="0"/>
              <a:t> </a:t>
            </a:r>
            <a:r>
              <a:rPr lang="ru-RU" sz="1800" dirty="0" err="1"/>
              <a:t>ұмтылыс</a:t>
            </a:r>
            <a:r>
              <a:rPr lang="ru-RU" sz="1800" dirty="0"/>
              <a:t> </a:t>
            </a:r>
            <a:r>
              <a:rPr lang="ru-RU" sz="1800" dirty="0" err="1"/>
              <a:t>құпталмайды</a:t>
            </a:r>
            <a:r>
              <a:rPr lang="ru-RU" sz="18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5895004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B9D330F2-6FD6-48B2-804B-FD7C2CE2FB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dirty="0" err="1"/>
              <a:t>Кәсіби</a:t>
            </a:r>
            <a:r>
              <a:rPr lang="ru-RU" sz="4000" dirty="0"/>
              <a:t> этика </a:t>
            </a:r>
            <a:r>
              <a:rPr lang="ru-RU" sz="4000" dirty="0" err="1"/>
              <a:t>принциптері</a:t>
            </a:r>
            <a:r>
              <a:rPr lang="ru-RU" sz="4000" dirty="0"/>
              <a:t>: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E62A5811-B322-497B-B4CB-03E6109451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z="2000" dirty="0" err="1"/>
              <a:t>Бағыныштылармен</a:t>
            </a:r>
            <a:r>
              <a:rPr lang="ru-RU" sz="2000" dirty="0"/>
              <a:t> </a:t>
            </a:r>
            <a:r>
              <a:rPr lang="ru-RU" sz="2000" dirty="0" err="1"/>
              <a:t>қарым-қатынас</a:t>
            </a:r>
            <a:r>
              <a:rPr lang="ru-RU" sz="2000" dirty="0"/>
              <a:t> </a:t>
            </a:r>
            <a:r>
              <a:rPr lang="ru-RU" sz="2000" dirty="0" err="1"/>
              <a:t>стилі</a:t>
            </a:r>
            <a:r>
              <a:rPr lang="ru-RU" sz="2000" dirty="0"/>
              <a:t> </a:t>
            </a:r>
            <a:r>
              <a:rPr lang="ru-RU" sz="2000" dirty="0" err="1"/>
              <a:t>бағыныштыларға</a:t>
            </a:r>
            <a:r>
              <a:rPr lang="ru-RU" sz="2000" dirty="0"/>
              <a:t> </a:t>
            </a:r>
            <a:r>
              <a:rPr lang="ru-RU" sz="2000" dirty="0" err="1"/>
              <a:t>үнемі</a:t>
            </a:r>
            <a:r>
              <a:rPr lang="ru-RU" sz="2000" dirty="0"/>
              <a:t> </a:t>
            </a:r>
            <a:r>
              <a:rPr lang="ru-RU" sz="2000" dirty="0" err="1"/>
              <a:t>қысым</a:t>
            </a:r>
            <a:r>
              <a:rPr lang="ru-RU" sz="2000" dirty="0"/>
              <a:t> </a:t>
            </a:r>
            <a:r>
              <a:rPr lang="ru-RU" sz="2000" dirty="0" err="1"/>
              <a:t>көрсетуге</a:t>
            </a:r>
            <a:r>
              <a:rPr lang="ru-RU" sz="2000" dirty="0"/>
              <a:t>, </a:t>
            </a:r>
            <a:r>
              <a:rPr lang="ru-RU" sz="2000" dirty="0" err="1"/>
              <a:t>бұйрық</a:t>
            </a:r>
            <a:r>
              <a:rPr lang="ru-RU" sz="2000" dirty="0"/>
              <a:t> </a:t>
            </a:r>
            <a:r>
              <a:rPr lang="ru-RU" sz="2000" dirty="0" err="1"/>
              <a:t>үніне</a:t>
            </a:r>
            <a:r>
              <a:rPr lang="ru-RU" sz="2000" dirty="0"/>
              <a:t> </a:t>
            </a:r>
            <a:r>
              <a:rPr lang="ru-RU" sz="2000" dirty="0" err="1"/>
              <a:t>негізделмеуі</a:t>
            </a:r>
            <a:r>
              <a:rPr lang="ru-RU" sz="2000" dirty="0"/>
              <a:t> </a:t>
            </a:r>
            <a:r>
              <a:rPr lang="ru-RU" sz="2000" dirty="0" err="1"/>
              <a:t>керек</a:t>
            </a:r>
            <a:r>
              <a:rPr lang="ru-RU" sz="2000" dirty="0" smtClean="0"/>
              <a:t>.</a:t>
            </a:r>
          </a:p>
          <a:p>
            <a:pPr lvl="0"/>
            <a:r>
              <a:rPr lang="ru-RU" sz="2000" dirty="0" err="1" smtClean="0"/>
              <a:t>Кәсіби</a:t>
            </a:r>
            <a:r>
              <a:rPr lang="ru-RU" sz="2000" dirty="0" smtClean="0"/>
              <a:t> </a:t>
            </a:r>
            <a:r>
              <a:rPr lang="ru-RU" sz="2000" dirty="0" err="1"/>
              <a:t>этикалық</a:t>
            </a:r>
            <a:r>
              <a:rPr lang="ru-RU" sz="2000" dirty="0"/>
              <a:t> </a:t>
            </a:r>
            <a:r>
              <a:rPr lang="ru-RU" sz="2000" dirty="0" err="1"/>
              <a:t>стандарттарды</a:t>
            </a:r>
            <a:r>
              <a:rPr lang="ru-RU" sz="2000" dirty="0"/>
              <a:t> </a:t>
            </a:r>
            <a:r>
              <a:rPr lang="ru-RU" sz="2000" dirty="0" err="1"/>
              <a:t>бұйрықтармен</a:t>
            </a:r>
            <a:r>
              <a:rPr lang="ru-RU" sz="2000" dirty="0"/>
              <a:t> </a:t>
            </a:r>
            <a:r>
              <a:rPr lang="ru-RU" sz="2000" dirty="0" err="1"/>
              <a:t>енгізу</a:t>
            </a:r>
            <a:r>
              <a:rPr lang="ru-RU" sz="2000" dirty="0"/>
              <a:t> </a:t>
            </a:r>
            <a:r>
              <a:rPr lang="ru-RU" sz="2000" dirty="0" err="1"/>
              <a:t>мүмкін</a:t>
            </a:r>
            <a:r>
              <a:rPr lang="ru-RU" sz="2000" dirty="0"/>
              <a:t> </a:t>
            </a:r>
            <a:r>
              <a:rPr lang="ru-RU" sz="2000" dirty="0" err="1"/>
              <a:t>емес</a:t>
            </a:r>
            <a:r>
              <a:rPr lang="ru-RU" sz="2000" dirty="0"/>
              <a:t>, </a:t>
            </a:r>
            <a:r>
              <a:rPr lang="ru-RU" sz="2000" dirty="0" err="1"/>
              <a:t>олар</a:t>
            </a:r>
            <a:r>
              <a:rPr lang="ru-RU" sz="2000" dirty="0"/>
              <a:t> </a:t>
            </a:r>
            <a:r>
              <a:rPr lang="ru-RU" sz="2000" dirty="0" err="1"/>
              <a:t>тұрақты</a:t>
            </a:r>
            <a:r>
              <a:rPr lang="ru-RU" sz="2000" dirty="0"/>
              <a:t> </a:t>
            </a:r>
            <a:r>
              <a:rPr lang="ru-RU" sz="2000" dirty="0" err="1"/>
              <a:t>жұмыс</a:t>
            </a:r>
            <a:r>
              <a:rPr lang="ru-RU" sz="2000" dirty="0"/>
              <a:t> </a:t>
            </a:r>
            <a:r>
              <a:rPr lang="ru-RU" sz="2000" dirty="0" err="1"/>
              <a:t>кезінде</a:t>
            </a:r>
            <a:r>
              <a:rPr lang="ru-RU" sz="2000" dirty="0"/>
              <a:t> </a:t>
            </a:r>
            <a:r>
              <a:rPr lang="ru-RU" sz="2000" dirty="0" err="1"/>
              <a:t>қалыптасады</a:t>
            </a:r>
            <a:r>
              <a:rPr lang="ru-RU" sz="2000" dirty="0"/>
              <a:t> </a:t>
            </a:r>
            <a:r>
              <a:rPr lang="ru-RU" sz="2000" dirty="0" err="1"/>
              <a:t>және</a:t>
            </a:r>
            <a:r>
              <a:rPr lang="ru-RU" sz="2000" dirty="0"/>
              <a:t> </a:t>
            </a:r>
            <a:r>
              <a:rPr lang="ru-RU" sz="2000" dirty="0" err="1"/>
              <a:t>жұмысшылардың</a:t>
            </a:r>
            <a:r>
              <a:rPr lang="ru-RU" sz="2000" dirty="0"/>
              <a:t> </a:t>
            </a:r>
            <a:r>
              <a:rPr lang="ru-RU" sz="2000" dirty="0" err="1"/>
              <a:t>өзара</a:t>
            </a:r>
            <a:r>
              <a:rPr lang="ru-RU" sz="2000" dirty="0"/>
              <a:t> </a:t>
            </a:r>
            <a:r>
              <a:rPr lang="ru-RU" sz="2000" dirty="0" err="1"/>
              <a:t>күш-жігерінің</a:t>
            </a:r>
            <a:r>
              <a:rPr lang="ru-RU" sz="2000" dirty="0"/>
              <a:t> </a:t>
            </a:r>
            <a:r>
              <a:rPr lang="ru-RU" sz="2000" dirty="0" err="1"/>
              <a:t>арқасында</a:t>
            </a:r>
            <a:r>
              <a:rPr lang="ru-RU" sz="2000" dirty="0"/>
              <a:t> </a:t>
            </a:r>
            <a:r>
              <a:rPr lang="ru-RU" sz="2000" dirty="0" err="1"/>
              <a:t>игеріледі</a:t>
            </a:r>
            <a:r>
              <a:rPr lang="ru-RU" sz="2000" dirty="0" smtClean="0"/>
              <a:t>.</a:t>
            </a:r>
          </a:p>
          <a:p>
            <a:pPr lvl="0"/>
            <a:r>
              <a:rPr lang="ru-RU" sz="2000" dirty="0" err="1" smtClean="0"/>
              <a:t>Жанжалдар</a:t>
            </a:r>
            <a:r>
              <a:rPr lang="ru-RU" sz="2000" dirty="0" smtClean="0"/>
              <a:t> </a:t>
            </a:r>
            <a:r>
              <a:rPr lang="ru-RU" sz="2000" dirty="0" err="1"/>
              <a:t>этикалық</a:t>
            </a:r>
            <a:r>
              <a:rPr lang="ru-RU" sz="2000" dirty="0"/>
              <a:t> </a:t>
            </a:r>
            <a:r>
              <a:rPr lang="ru-RU" sz="2000" dirty="0" err="1"/>
              <a:t>нормаларды</a:t>
            </a:r>
            <a:r>
              <a:rPr lang="ru-RU" sz="2000" dirty="0"/>
              <a:t> </a:t>
            </a:r>
            <a:r>
              <a:rPr lang="ru-RU" sz="2000" dirty="0" err="1"/>
              <a:t>бұзудың</a:t>
            </a:r>
            <a:r>
              <a:rPr lang="ru-RU" sz="2000" dirty="0"/>
              <a:t> </a:t>
            </a:r>
            <a:r>
              <a:rPr lang="ru-RU" sz="2000" dirty="0" err="1"/>
              <a:t>негізі</a:t>
            </a:r>
            <a:r>
              <a:rPr lang="ru-RU" sz="2000" dirty="0"/>
              <a:t> </a:t>
            </a:r>
            <a:r>
              <a:rPr lang="ru-RU" sz="2000" dirty="0" err="1"/>
              <a:t>болып</a:t>
            </a:r>
            <a:r>
              <a:rPr lang="ru-RU" sz="2000" dirty="0"/>
              <a:t> </a:t>
            </a:r>
            <a:r>
              <a:rPr lang="ru-RU" sz="2000" dirty="0" err="1"/>
              <a:t>табылады</a:t>
            </a:r>
            <a:r>
              <a:rPr lang="ru-RU" sz="2000" dirty="0"/>
              <a:t>, </a:t>
            </a:r>
            <a:r>
              <a:rPr lang="ru-RU" sz="2000" dirty="0" err="1"/>
              <a:t>сондықтан</a:t>
            </a:r>
            <a:r>
              <a:rPr lang="ru-RU" sz="2000" dirty="0"/>
              <a:t> </a:t>
            </a:r>
            <a:r>
              <a:rPr lang="ru-RU" sz="2000" dirty="0" err="1"/>
              <a:t>жанжал</a:t>
            </a:r>
            <a:r>
              <a:rPr lang="ru-RU" sz="2000" dirty="0"/>
              <a:t> </a:t>
            </a:r>
            <a:r>
              <a:rPr lang="ru-RU" sz="2000" dirty="0" err="1"/>
              <a:t>жағдайларының</a:t>
            </a:r>
            <a:r>
              <a:rPr lang="ru-RU" sz="2000" dirty="0"/>
              <a:t> </a:t>
            </a:r>
            <a:r>
              <a:rPr lang="ru-RU" sz="2000" dirty="0" err="1"/>
              <a:t>қаупін</a:t>
            </a:r>
            <a:r>
              <a:rPr lang="ru-RU" sz="2000" dirty="0"/>
              <a:t> </a:t>
            </a:r>
            <a:r>
              <a:rPr lang="ru-RU" sz="2000" dirty="0" err="1"/>
              <a:t>азайтып</a:t>
            </a:r>
            <a:r>
              <a:rPr lang="ru-RU" sz="2000" dirty="0"/>
              <a:t>, </a:t>
            </a:r>
            <a:r>
              <a:rPr lang="ru-RU" sz="2000" dirty="0" err="1"/>
              <a:t>оң</a:t>
            </a:r>
            <a:r>
              <a:rPr lang="ru-RU" sz="2000" dirty="0"/>
              <a:t> </a:t>
            </a:r>
            <a:r>
              <a:rPr lang="ru-RU" sz="2000" dirty="0" err="1"/>
              <a:t>еңбек</a:t>
            </a:r>
            <a:r>
              <a:rPr lang="ru-RU" sz="2000" dirty="0"/>
              <a:t> </a:t>
            </a:r>
            <a:r>
              <a:rPr lang="ru-RU" sz="2000" dirty="0" err="1"/>
              <a:t>қатынастарын</a:t>
            </a:r>
            <a:r>
              <a:rPr lang="ru-RU" sz="2000" dirty="0"/>
              <a:t> </a:t>
            </a:r>
            <a:r>
              <a:rPr lang="ru-RU" sz="2000" dirty="0" err="1"/>
              <a:t>қалыптастыру</a:t>
            </a:r>
            <a:r>
              <a:rPr lang="ru-RU" sz="2000" dirty="0"/>
              <a:t> </a:t>
            </a:r>
            <a:r>
              <a:rPr lang="ru-RU" sz="2000" dirty="0" err="1"/>
              <a:t>қажет</a:t>
            </a:r>
            <a:r>
              <a:rPr lang="ru-RU" sz="2000" dirty="0" smtClean="0"/>
              <a:t>.</a:t>
            </a:r>
          </a:p>
          <a:p>
            <a:pPr lvl="0"/>
            <a:r>
              <a:rPr lang="ru-RU" sz="2000" dirty="0" err="1" smtClean="0"/>
              <a:t>Қызметкер</a:t>
            </a:r>
            <a:r>
              <a:rPr lang="ru-RU" sz="2000" dirty="0" smtClean="0"/>
              <a:t> </a:t>
            </a:r>
            <a:r>
              <a:rPr lang="ru-RU" sz="2000" dirty="0"/>
              <a:t>этика </a:t>
            </a:r>
            <a:r>
              <a:rPr lang="ru-RU" sz="2000" dirty="0" err="1"/>
              <a:t>талаптарын</a:t>
            </a:r>
            <a:r>
              <a:rPr lang="ru-RU" sz="2000" dirty="0"/>
              <a:t> </a:t>
            </a:r>
            <a:r>
              <a:rPr lang="ru-RU" sz="2000" dirty="0" err="1"/>
              <a:t>сақтай</a:t>
            </a:r>
            <a:r>
              <a:rPr lang="ru-RU" sz="2000" dirty="0"/>
              <a:t> </a:t>
            </a:r>
            <a:r>
              <a:rPr lang="ru-RU" sz="2000" dirty="0" err="1"/>
              <a:t>отырып</a:t>
            </a:r>
            <a:r>
              <a:rPr lang="ru-RU" sz="2000" dirty="0"/>
              <a:t>, </a:t>
            </a:r>
            <a:r>
              <a:rPr lang="ru-RU" sz="2000" dirty="0" err="1"/>
              <a:t>әріптестерінің</a:t>
            </a:r>
            <a:r>
              <a:rPr lang="ru-RU" sz="2000" dirty="0"/>
              <a:t> </a:t>
            </a:r>
            <a:r>
              <a:rPr lang="ru-RU" sz="2000" dirty="0" err="1"/>
              <a:t>ұқсас</a:t>
            </a:r>
            <a:r>
              <a:rPr lang="ru-RU" sz="2000" dirty="0"/>
              <a:t> </a:t>
            </a:r>
            <a:r>
              <a:rPr lang="ru-RU" sz="2000" dirty="0" err="1"/>
              <a:t>мінез-құлқына</a:t>
            </a:r>
            <a:r>
              <a:rPr lang="ru-RU" sz="2000" dirty="0"/>
              <a:t> </a:t>
            </a:r>
            <a:r>
              <a:rPr lang="ru-RU" sz="2000" dirty="0" err="1"/>
              <a:t>ықпал</a:t>
            </a:r>
            <a:r>
              <a:rPr lang="ru-RU" sz="2000" dirty="0"/>
              <a:t> </a:t>
            </a:r>
            <a:r>
              <a:rPr lang="ru-RU" sz="2000" dirty="0" err="1"/>
              <a:t>етуге</a:t>
            </a:r>
            <a:r>
              <a:rPr lang="ru-RU" sz="2000" dirty="0"/>
              <a:t> </a:t>
            </a:r>
            <a:r>
              <a:rPr lang="ru-RU" sz="2000" dirty="0" err="1"/>
              <a:t>міндетті</a:t>
            </a:r>
            <a:r>
              <a:rPr lang="ru-RU" sz="2000" dirty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418362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8AFD5ACF-6F1E-4352-BDF4-D8035A376C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dirty="0" err="1"/>
              <a:t>Кәсіби</a:t>
            </a:r>
            <a:r>
              <a:rPr lang="ru-RU" sz="4000" dirty="0"/>
              <a:t> этика </a:t>
            </a:r>
            <a:r>
              <a:rPr lang="ru-RU" sz="4000" dirty="0" err="1"/>
              <a:t>принциптері</a:t>
            </a:r>
            <a:r>
              <a:rPr lang="ru-RU" sz="4000" dirty="0"/>
              <a:t>: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7F1CD05A-C7D3-4259-8A21-28D19C4CF3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z="2000" dirty="0" err="1"/>
              <a:t>Бәсекелестерді</a:t>
            </a:r>
            <a:r>
              <a:rPr lang="ru-RU" sz="2000" dirty="0"/>
              <a:t> </a:t>
            </a:r>
            <a:r>
              <a:rPr lang="ru-RU" sz="2000" dirty="0" err="1"/>
              <a:t>сыртқы</a:t>
            </a:r>
            <a:r>
              <a:rPr lang="ru-RU" sz="2000" dirty="0"/>
              <a:t> </a:t>
            </a:r>
            <a:r>
              <a:rPr lang="ru-RU" sz="2000" dirty="0" err="1"/>
              <a:t>және</a:t>
            </a:r>
            <a:r>
              <a:rPr lang="ru-RU" sz="2000" dirty="0"/>
              <a:t> </a:t>
            </a:r>
            <a:r>
              <a:rPr lang="ru-RU" sz="2000" dirty="0" err="1"/>
              <a:t>ішкі</a:t>
            </a:r>
            <a:r>
              <a:rPr lang="ru-RU" sz="2000" dirty="0"/>
              <a:t> – </a:t>
            </a:r>
            <a:r>
              <a:rPr lang="ru-RU" sz="2000" dirty="0" err="1"/>
              <a:t>бәсекелес</a:t>
            </a:r>
            <a:r>
              <a:rPr lang="ru-RU" sz="2000" dirty="0"/>
              <a:t> </a:t>
            </a:r>
            <a:r>
              <a:rPr lang="ru-RU" sz="2000" dirty="0" err="1"/>
              <a:t>бөлімшелерді</a:t>
            </a:r>
            <a:r>
              <a:rPr lang="ru-RU" sz="2000" dirty="0"/>
              <a:t>, </a:t>
            </a:r>
            <a:r>
              <a:rPr lang="ru-RU" sz="2000" dirty="0" err="1"/>
              <a:t>ұйым</a:t>
            </a:r>
            <a:r>
              <a:rPr lang="ru-RU" sz="2000" dirty="0"/>
              <a:t> </a:t>
            </a:r>
            <a:r>
              <a:rPr lang="ru-RU" sz="2000" dirty="0" err="1"/>
              <a:t>ішіндегі</a:t>
            </a:r>
            <a:r>
              <a:rPr lang="ru-RU" sz="2000" dirty="0"/>
              <a:t> </a:t>
            </a:r>
            <a:r>
              <a:rPr lang="ru-RU" sz="2000" dirty="0" err="1"/>
              <a:t>қызметкерлерді</a:t>
            </a:r>
            <a:r>
              <a:rPr lang="ru-RU" sz="2000" dirty="0"/>
              <a:t> </a:t>
            </a:r>
            <a:r>
              <a:rPr lang="ru-RU" sz="2000" dirty="0" err="1"/>
              <a:t>сынға</a:t>
            </a:r>
            <a:r>
              <a:rPr lang="ru-RU" sz="2000" dirty="0"/>
              <a:t> </a:t>
            </a:r>
            <a:r>
              <a:rPr lang="ru-RU" sz="2000" dirty="0" err="1"/>
              <a:t>алу</a:t>
            </a:r>
            <a:r>
              <a:rPr lang="ru-RU" sz="2000" dirty="0"/>
              <a:t> </a:t>
            </a:r>
            <a:r>
              <a:rPr lang="ru-RU" sz="2000" dirty="0" err="1"/>
              <a:t>әдепсіз</a:t>
            </a:r>
            <a:r>
              <a:rPr lang="ru-RU" sz="2000" dirty="0" smtClean="0"/>
              <a:t>.</a:t>
            </a:r>
          </a:p>
          <a:p>
            <a:pPr lvl="0"/>
            <a:r>
              <a:rPr lang="ru-RU" sz="2000" dirty="0" smtClean="0"/>
              <a:t>"</a:t>
            </a:r>
            <a:r>
              <a:rPr lang="ru-RU" sz="2000" dirty="0" err="1"/>
              <a:t>Зиян</a:t>
            </a:r>
            <a:r>
              <a:rPr lang="ru-RU" sz="2000" dirty="0"/>
              <a:t> </a:t>
            </a:r>
            <a:r>
              <a:rPr lang="ru-RU" sz="2000" dirty="0" err="1"/>
              <a:t>тигізбеу</a:t>
            </a:r>
            <a:r>
              <a:rPr lang="ru-RU" sz="2000" dirty="0"/>
              <a:t>" </a:t>
            </a:r>
            <a:r>
              <a:rPr lang="ru-RU" sz="2000" dirty="0" err="1"/>
              <a:t>қағидасы</a:t>
            </a:r>
            <a:r>
              <a:rPr lang="ru-RU" sz="2000" dirty="0"/>
              <a:t> </a:t>
            </a:r>
            <a:r>
              <a:rPr lang="ru-RU" sz="2000" dirty="0" err="1"/>
              <a:t>басқа</a:t>
            </a:r>
            <a:r>
              <a:rPr lang="ru-RU" sz="2000" dirty="0"/>
              <a:t> </a:t>
            </a:r>
            <a:r>
              <a:rPr lang="ru-RU" sz="2000" dirty="0" err="1"/>
              <a:t>адамға</a:t>
            </a:r>
            <a:r>
              <a:rPr lang="ru-RU" sz="2000" dirty="0"/>
              <a:t> </a:t>
            </a:r>
            <a:r>
              <a:rPr lang="ru-RU" sz="2000" dirty="0" err="1"/>
              <a:t>зиян</a:t>
            </a:r>
            <a:r>
              <a:rPr lang="ru-RU" sz="2000" dirty="0"/>
              <a:t> </a:t>
            </a:r>
            <a:r>
              <a:rPr lang="ru-RU" sz="2000" dirty="0" err="1"/>
              <a:t>келтіретін</a:t>
            </a:r>
            <a:r>
              <a:rPr lang="ru-RU" sz="2000" dirty="0"/>
              <a:t> </a:t>
            </a:r>
            <a:r>
              <a:rPr lang="ru-RU" sz="2000" dirty="0" err="1"/>
              <a:t>әрекеттерді</a:t>
            </a:r>
            <a:r>
              <a:rPr lang="ru-RU" sz="2000" dirty="0"/>
              <a:t> </a:t>
            </a:r>
            <a:r>
              <a:rPr lang="ru-RU" sz="2000" dirty="0" err="1"/>
              <a:t>орындауға</a:t>
            </a:r>
            <a:r>
              <a:rPr lang="ru-RU" sz="2000" dirty="0"/>
              <a:t> </a:t>
            </a:r>
            <a:r>
              <a:rPr lang="ru-RU" sz="2000" dirty="0" err="1"/>
              <a:t>тыйым</a:t>
            </a:r>
            <a:r>
              <a:rPr lang="ru-RU" sz="2000" dirty="0"/>
              <a:t> </a:t>
            </a:r>
            <a:r>
              <a:rPr lang="ru-RU" sz="2000" dirty="0" err="1"/>
              <a:t>салуды</a:t>
            </a:r>
            <a:r>
              <a:rPr lang="ru-RU" sz="2000" dirty="0"/>
              <a:t> </a:t>
            </a:r>
            <a:r>
              <a:rPr lang="ru-RU" sz="2000" dirty="0" err="1"/>
              <a:t>анықтайды</a:t>
            </a:r>
            <a:r>
              <a:rPr lang="ru-RU" sz="2000" dirty="0"/>
              <a:t>. </a:t>
            </a:r>
            <a:r>
              <a:rPr lang="ru-RU" sz="2000" dirty="0" err="1"/>
              <a:t>Бұл</a:t>
            </a:r>
            <a:r>
              <a:rPr lang="ru-RU" sz="2000" dirty="0"/>
              <a:t>, </a:t>
            </a:r>
            <a:r>
              <a:rPr lang="ru-RU" sz="2000" dirty="0" err="1"/>
              <a:t>әсіресе</a:t>
            </a:r>
            <a:r>
              <a:rPr lang="ru-RU" sz="2000" dirty="0"/>
              <a:t>, </a:t>
            </a:r>
            <a:r>
              <a:rPr lang="ru-RU" sz="2000" dirty="0" err="1"/>
              <a:t>өз</a:t>
            </a:r>
            <a:r>
              <a:rPr lang="ru-RU" sz="2000" dirty="0"/>
              <a:t> </a:t>
            </a:r>
            <a:r>
              <a:rPr lang="ru-RU" sz="2000" dirty="0" err="1"/>
              <a:t>ісіне</a:t>
            </a:r>
            <a:r>
              <a:rPr lang="ru-RU" sz="2000" dirty="0"/>
              <a:t> </a:t>
            </a:r>
            <a:r>
              <a:rPr lang="ru-RU" sz="2000" dirty="0" err="1"/>
              <a:t>немқұрайлы</a:t>
            </a:r>
            <a:r>
              <a:rPr lang="ru-RU" sz="2000" dirty="0"/>
              <a:t> </a:t>
            </a:r>
            <a:r>
              <a:rPr lang="ru-RU" sz="2000" dirty="0" err="1"/>
              <a:t>қарауға</a:t>
            </a:r>
            <a:r>
              <a:rPr lang="ru-RU" sz="2000" dirty="0"/>
              <a:t>, </a:t>
            </a:r>
            <a:r>
              <a:rPr lang="ru-RU" sz="2000" dirty="0" err="1"/>
              <a:t>немқұрайлылыққа</a:t>
            </a:r>
            <a:r>
              <a:rPr lang="ru-RU" sz="2000" dirty="0"/>
              <a:t> </a:t>
            </a:r>
            <a:r>
              <a:rPr lang="ru-RU" sz="2000" dirty="0" err="1"/>
              <a:t>немесе</a:t>
            </a:r>
            <a:r>
              <a:rPr lang="ru-RU" sz="2000" dirty="0"/>
              <a:t> </a:t>
            </a:r>
            <a:r>
              <a:rPr lang="ru-RU" sz="2000" dirty="0" err="1"/>
              <a:t>жаңа</a:t>
            </a:r>
            <a:r>
              <a:rPr lang="ru-RU" sz="2000" dirty="0"/>
              <a:t> </a:t>
            </a:r>
            <a:r>
              <a:rPr lang="ru-RU" sz="2000" dirty="0" err="1"/>
              <a:t>нәрселерді</a:t>
            </a:r>
            <a:r>
              <a:rPr lang="ru-RU" sz="2000" dirty="0"/>
              <a:t> </a:t>
            </a:r>
            <a:r>
              <a:rPr lang="ru-RU" sz="2000" dirty="0" err="1"/>
              <a:t>үйренгісі</a:t>
            </a:r>
            <a:r>
              <a:rPr lang="ru-RU" sz="2000" dirty="0"/>
              <a:t> </a:t>
            </a:r>
            <a:r>
              <a:rPr lang="ru-RU" sz="2000" dirty="0" err="1"/>
              <a:t>келмеуіне</a:t>
            </a:r>
            <a:r>
              <a:rPr lang="ru-RU" sz="2000" dirty="0"/>
              <a:t> </a:t>
            </a:r>
            <a:r>
              <a:rPr lang="ru-RU" sz="2000" dirty="0" err="1"/>
              <a:t>байланысты</a:t>
            </a:r>
            <a:r>
              <a:rPr lang="ru-RU" sz="2000" dirty="0"/>
              <a:t> </a:t>
            </a:r>
            <a:r>
              <a:rPr lang="ru-RU" sz="2000" dirty="0" err="1"/>
              <a:t>қателіктерге</a:t>
            </a:r>
            <a:r>
              <a:rPr lang="ru-RU" sz="2000" dirty="0"/>
              <a:t> </a:t>
            </a:r>
            <a:r>
              <a:rPr lang="ru-RU" sz="2000" dirty="0" err="1"/>
              <a:t>жол</a:t>
            </a:r>
            <a:r>
              <a:rPr lang="ru-RU" sz="2000" dirty="0"/>
              <a:t> </a:t>
            </a:r>
            <a:r>
              <a:rPr lang="ru-RU" sz="2000" dirty="0" err="1"/>
              <a:t>берілетін</a:t>
            </a:r>
            <a:r>
              <a:rPr lang="ru-RU" sz="2000" dirty="0"/>
              <a:t> </a:t>
            </a:r>
            <a:r>
              <a:rPr lang="ru-RU" sz="2000" dirty="0" err="1"/>
              <a:t>жағдайларға</a:t>
            </a:r>
            <a:r>
              <a:rPr lang="ru-RU" sz="2000" dirty="0"/>
              <a:t> </a:t>
            </a:r>
            <a:r>
              <a:rPr lang="ru-RU" sz="2000" dirty="0" err="1"/>
              <a:t>қатысты</a:t>
            </a:r>
            <a:r>
              <a:rPr lang="ru-RU" sz="2000" dirty="0" smtClean="0"/>
              <a:t>.</a:t>
            </a:r>
          </a:p>
          <a:p>
            <a:pPr lvl="0"/>
            <a:r>
              <a:rPr lang="ru-RU" sz="2000" dirty="0" err="1" smtClean="0"/>
              <a:t>Оң</a:t>
            </a:r>
            <a:r>
              <a:rPr lang="ru-RU" sz="2000" dirty="0" smtClean="0"/>
              <a:t> </a:t>
            </a:r>
            <a:r>
              <a:rPr lang="ru-RU" sz="2000" dirty="0" err="1"/>
              <a:t>нәтижеге</a:t>
            </a:r>
            <a:r>
              <a:rPr lang="ru-RU" sz="2000" dirty="0"/>
              <a:t> </a:t>
            </a:r>
            <a:r>
              <a:rPr lang="ru-RU" sz="2000" dirty="0" err="1"/>
              <a:t>қол</a:t>
            </a:r>
            <a:r>
              <a:rPr lang="ru-RU" sz="2000" dirty="0"/>
              <a:t> </a:t>
            </a:r>
            <a:r>
              <a:rPr lang="ru-RU" sz="2000" dirty="0" err="1"/>
              <a:t>жеткізу</a:t>
            </a:r>
            <a:r>
              <a:rPr lang="ru-RU" sz="2000" dirty="0"/>
              <a:t> </a:t>
            </a:r>
            <a:r>
              <a:rPr lang="ru-RU" sz="2000" dirty="0" err="1"/>
              <a:t>үшін</a:t>
            </a:r>
            <a:r>
              <a:rPr lang="ru-RU" sz="2000" dirty="0"/>
              <a:t> </a:t>
            </a:r>
            <a:r>
              <a:rPr lang="ru-RU" sz="2000" dirty="0" err="1"/>
              <a:t>қызметкер</a:t>
            </a:r>
            <a:r>
              <a:rPr lang="ru-RU" sz="2000" dirty="0"/>
              <a:t> </a:t>
            </a:r>
            <a:r>
              <a:rPr lang="ru-RU" sz="2000" dirty="0" err="1"/>
              <a:t>дамуға</a:t>
            </a:r>
            <a:r>
              <a:rPr lang="ru-RU" sz="2000" dirty="0"/>
              <a:t>, </a:t>
            </a:r>
            <a:r>
              <a:rPr lang="ru-RU" sz="2000" dirty="0" err="1"/>
              <a:t>үнемі</a:t>
            </a:r>
            <a:r>
              <a:rPr lang="ru-RU" sz="2000" dirty="0"/>
              <a:t> </a:t>
            </a:r>
            <a:r>
              <a:rPr lang="ru-RU" sz="2000" dirty="0" err="1"/>
              <a:t>оқуға</a:t>
            </a:r>
            <a:r>
              <a:rPr lang="ru-RU" sz="2000" dirty="0"/>
              <a:t>, </a:t>
            </a:r>
            <a:r>
              <a:rPr lang="ru-RU" sz="2000" dirty="0" err="1"/>
              <a:t>жаңа</a:t>
            </a:r>
            <a:r>
              <a:rPr lang="ru-RU" sz="2000" dirty="0"/>
              <a:t> </a:t>
            </a:r>
            <a:r>
              <a:rPr lang="ru-RU" sz="2000" dirty="0" err="1"/>
              <a:t>білім</a:t>
            </a:r>
            <a:r>
              <a:rPr lang="ru-RU" sz="2000" dirty="0"/>
              <a:t> мен </a:t>
            </a:r>
            <a:r>
              <a:rPr lang="ru-RU" sz="2000" dirty="0" err="1"/>
              <a:t>дағдыларды</a:t>
            </a:r>
            <a:r>
              <a:rPr lang="ru-RU" sz="2000" dirty="0"/>
              <a:t> </a:t>
            </a:r>
            <a:r>
              <a:rPr lang="ru-RU" sz="2000" dirty="0" err="1"/>
              <a:t>игеруге</a:t>
            </a:r>
            <a:r>
              <a:rPr lang="ru-RU" sz="2000" dirty="0"/>
              <a:t> </a:t>
            </a:r>
            <a:r>
              <a:rPr lang="ru-RU" sz="2000" dirty="0" err="1"/>
              <a:t>міндетті</a:t>
            </a:r>
            <a:r>
              <a:rPr lang="ru-RU" sz="2000" dirty="0" smtClean="0"/>
              <a:t>.</a:t>
            </a:r>
          </a:p>
          <a:p>
            <a:pPr lvl="0"/>
            <a:r>
              <a:rPr lang="ru-RU" sz="2000" dirty="0" err="1" smtClean="0"/>
              <a:t>Құпиялылық</a:t>
            </a:r>
            <a:r>
              <a:rPr lang="ru-RU" sz="2000" dirty="0" smtClean="0"/>
              <a:t> </a:t>
            </a:r>
            <a:r>
              <a:rPr lang="ru-RU" sz="2000" dirty="0" err="1"/>
              <a:t>қағидатын</a:t>
            </a:r>
            <a:r>
              <a:rPr lang="ru-RU" sz="2000" dirty="0"/>
              <a:t> </a:t>
            </a:r>
            <a:r>
              <a:rPr lang="ru-RU" sz="2000" dirty="0" err="1"/>
              <a:t>сақтай</a:t>
            </a:r>
            <a:r>
              <a:rPr lang="ru-RU" sz="2000" dirty="0"/>
              <a:t> </a:t>
            </a:r>
            <a:r>
              <a:rPr lang="ru-RU" sz="2000" dirty="0" err="1"/>
              <a:t>отырып</a:t>
            </a:r>
            <a:r>
              <a:rPr lang="ru-RU" sz="2000" dirty="0"/>
              <a:t>, </a:t>
            </a:r>
            <a:r>
              <a:rPr lang="ru-RU" sz="2000" dirty="0" err="1"/>
              <a:t>кәсіби</a:t>
            </a:r>
            <a:r>
              <a:rPr lang="ru-RU" sz="2000" dirty="0"/>
              <a:t> </a:t>
            </a:r>
            <a:r>
              <a:rPr lang="ru-RU" sz="2000" dirty="0" err="1"/>
              <a:t>құпияны</a:t>
            </a:r>
            <a:r>
              <a:rPr lang="ru-RU" sz="2000" dirty="0"/>
              <a:t> </a:t>
            </a:r>
            <a:r>
              <a:rPr lang="ru-RU" sz="2000" dirty="0" err="1"/>
              <a:t>сақтау</a:t>
            </a:r>
            <a:r>
              <a:rPr lang="ru-RU" sz="2000" dirty="0"/>
              <a:t> </a:t>
            </a:r>
            <a:r>
              <a:rPr lang="ru-RU" sz="2000" dirty="0" err="1"/>
              <a:t>қажет</a:t>
            </a:r>
            <a:r>
              <a:rPr lang="ru-RU" sz="20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4232112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109056F7-BDD7-4F66-8E0B-79E7D93580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b="1" dirty="0" err="1" smtClean="0"/>
              <a:t>Компьютерлік</a:t>
            </a:r>
            <a:r>
              <a:rPr lang="ru-RU" sz="4000" b="1" dirty="0" smtClean="0"/>
              <a:t> этика</a:t>
            </a:r>
            <a:endParaRPr lang="ru-RU" sz="4000" dirty="0"/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CFA115A9-A6C7-4AB9-AC5B-F606935D06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200" dirty="0" err="1"/>
              <a:t>Компьютерлік</a:t>
            </a:r>
            <a:r>
              <a:rPr lang="ru-RU" sz="2200" dirty="0"/>
              <a:t> этика (</a:t>
            </a:r>
            <a:r>
              <a:rPr lang="ru-RU" sz="2200" dirty="0" err="1"/>
              <a:t>ақпараттық</a:t>
            </a:r>
            <a:r>
              <a:rPr lang="ru-RU" sz="2200" dirty="0"/>
              <a:t> этика, </a:t>
            </a:r>
            <a:r>
              <a:rPr lang="ru-RU" sz="2200" dirty="0" err="1"/>
              <a:t>кибер</a:t>
            </a:r>
            <a:r>
              <a:rPr lang="ru-RU" sz="2200" dirty="0"/>
              <a:t> Этика) </a:t>
            </a:r>
            <a:r>
              <a:rPr lang="ru-RU" sz="2200" dirty="0" err="1"/>
              <a:t>термині</a:t>
            </a:r>
            <a:r>
              <a:rPr lang="ru-RU" sz="2200" dirty="0"/>
              <a:t> </a:t>
            </a:r>
            <a:r>
              <a:rPr lang="ru-RU" sz="2200" dirty="0" err="1"/>
              <a:t>жақында</a:t>
            </a:r>
            <a:r>
              <a:rPr lang="ru-RU" sz="2200" dirty="0"/>
              <a:t> </a:t>
            </a:r>
            <a:r>
              <a:rPr lang="ru-RU" sz="2200" dirty="0" err="1"/>
              <a:t>пайда</a:t>
            </a:r>
            <a:r>
              <a:rPr lang="ru-RU" sz="2200" dirty="0"/>
              <a:t> </a:t>
            </a:r>
            <a:r>
              <a:rPr lang="ru-RU" sz="2200" dirty="0" err="1"/>
              <a:t>болды</a:t>
            </a:r>
            <a:r>
              <a:rPr lang="ru-RU" sz="2200" dirty="0"/>
              <a:t>. И. Л. Галинская " ХХ </a:t>
            </a:r>
            <a:r>
              <a:rPr lang="ru-RU" sz="2200" dirty="0" err="1"/>
              <a:t>ғасырдың</a:t>
            </a:r>
            <a:r>
              <a:rPr lang="ru-RU" sz="2200" dirty="0"/>
              <a:t> 80-ші </a:t>
            </a:r>
            <a:r>
              <a:rPr lang="ru-RU" sz="2200" dirty="0" err="1"/>
              <a:t>жылдарында</a:t>
            </a:r>
            <a:r>
              <a:rPr lang="ru-RU" sz="2200" dirty="0"/>
              <a:t> </a:t>
            </a:r>
            <a:r>
              <a:rPr lang="ru-RU" sz="2200" dirty="0" err="1"/>
              <a:t>компьютерлік</a:t>
            </a:r>
            <a:r>
              <a:rPr lang="ru-RU" sz="2200" dirty="0"/>
              <a:t> </a:t>
            </a:r>
            <a:r>
              <a:rPr lang="ru-RU" sz="2200" dirty="0" err="1"/>
              <a:t>этиканың</a:t>
            </a:r>
            <a:r>
              <a:rPr lang="ru-RU" sz="2200" dirty="0"/>
              <a:t> </a:t>
            </a:r>
            <a:r>
              <a:rPr lang="ru-RU" sz="2200" dirty="0" err="1"/>
              <a:t>пионерлері</a:t>
            </a:r>
            <a:r>
              <a:rPr lang="ru-RU" sz="2200" dirty="0"/>
              <a:t> АҚШ-та </a:t>
            </a:r>
            <a:r>
              <a:rPr lang="ru-RU" sz="2200" dirty="0" err="1"/>
              <a:t>философтар</a:t>
            </a:r>
            <a:r>
              <a:rPr lang="ru-RU" sz="2200" dirty="0"/>
              <a:t> Дж. </a:t>
            </a:r>
            <a:r>
              <a:rPr lang="ru-RU" sz="2200" dirty="0" err="1"/>
              <a:t>Мур</a:t>
            </a:r>
            <a:r>
              <a:rPr lang="ru-RU" sz="2200" dirty="0"/>
              <a:t>, </a:t>
            </a:r>
            <a:r>
              <a:rPr lang="ru-RU" sz="2200" dirty="0" err="1"/>
              <a:t>Дебора</a:t>
            </a:r>
            <a:r>
              <a:rPr lang="ru-RU" sz="2200" dirty="0"/>
              <a:t> Джонсон, Дж. </a:t>
            </a:r>
            <a:r>
              <a:rPr lang="ru-RU" sz="2200" dirty="0" err="1"/>
              <a:t>Снаппер</a:t>
            </a:r>
            <a:r>
              <a:rPr lang="ru-RU" sz="2200" dirty="0"/>
              <a:t>, Л. Ллойд, в. </a:t>
            </a:r>
            <a:r>
              <a:rPr lang="ru-RU" sz="2200" dirty="0" err="1"/>
              <a:t>Бетчел</a:t>
            </a:r>
            <a:r>
              <a:rPr lang="ru-RU" sz="2200" dirty="0"/>
              <a:t>, Джулия Ван Дюн </a:t>
            </a:r>
            <a:r>
              <a:rPr lang="ru-RU" sz="2200" dirty="0" err="1"/>
              <a:t>және</a:t>
            </a:r>
            <a:r>
              <a:rPr lang="ru-RU" sz="2200" dirty="0"/>
              <a:t> </a:t>
            </a:r>
            <a:r>
              <a:rPr lang="ru-RU" sz="2200" dirty="0" err="1"/>
              <a:t>басқалар</a:t>
            </a:r>
            <a:r>
              <a:rPr lang="ru-RU" sz="2200" dirty="0" smtClean="0"/>
              <a:t>.</a:t>
            </a:r>
          </a:p>
          <a:p>
            <a:r>
              <a:rPr lang="ru-RU" sz="2200" dirty="0" err="1" smtClean="0"/>
              <a:t>Компьютерлік</a:t>
            </a:r>
            <a:r>
              <a:rPr lang="ru-RU" sz="2200" dirty="0" smtClean="0"/>
              <a:t> </a:t>
            </a:r>
            <a:r>
              <a:rPr lang="ru-RU" sz="2200" dirty="0"/>
              <a:t>этика-</a:t>
            </a:r>
            <a:r>
              <a:rPr lang="ru-RU" sz="2200" dirty="0" err="1"/>
              <a:t>бұл</a:t>
            </a:r>
            <a:r>
              <a:rPr lang="ru-RU" sz="2200" dirty="0"/>
              <a:t> </a:t>
            </a:r>
            <a:r>
              <a:rPr lang="ru-RU" sz="2200" dirty="0" err="1"/>
              <a:t>жаңа</a:t>
            </a:r>
            <a:r>
              <a:rPr lang="ru-RU" sz="2200" dirty="0"/>
              <a:t> </a:t>
            </a:r>
            <a:r>
              <a:rPr lang="ru-RU" sz="2200" dirty="0" err="1"/>
              <a:t>технологиялар</a:t>
            </a:r>
            <a:r>
              <a:rPr lang="ru-RU" sz="2200" dirty="0"/>
              <a:t> мен </a:t>
            </a:r>
            <a:r>
              <a:rPr lang="ru-RU" sz="2200" dirty="0" err="1"/>
              <a:t>нормативтік</a:t>
            </a:r>
            <a:r>
              <a:rPr lang="ru-RU" sz="2200" dirty="0"/>
              <a:t> </a:t>
            </a:r>
            <a:r>
              <a:rPr lang="ru-RU" sz="2200" dirty="0" smtClean="0"/>
              <a:t>этика </a:t>
            </a:r>
            <a:r>
              <a:rPr lang="ru-RU" sz="2200" dirty="0" err="1"/>
              <a:t>арасында</a:t>
            </a:r>
            <a:r>
              <a:rPr lang="ru-RU" sz="2200" dirty="0"/>
              <a:t> </a:t>
            </a:r>
            <a:r>
              <a:rPr lang="ru-RU" sz="2200" dirty="0" err="1"/>
              <a:t>орналасқан</a:t>
            </a:r>
            <a:r>
              <a:rPr lang="ru-RU" sz="2200" dirty="0"/>
              <a:t> </a:t>
            </a:r>
            <a:r>
              <a:rPr lang="ru-RU" sz="2200" dirty="0" err="1"/>
              <a:t>және</a:t>
            </a:r>
            <a:r>
              <a:rPr lang="ru-RU" sz="2200" dirty="0"/>
              <a:t> </a:t>
            </a:r>
            <a:r>
              <a:rPr lang="ru-RU" sz="2200" dirty="0" err="1"/>
              <a:t>оларға</a:t>
            </a:r>
            <a:r>
              <a:rPr lang="ru-RU" sz="2200" dirty="0"/>
              <a:t> </a:t>
            </a:r>
            <a:r>
              <a:rPr lang="ru-RU" sz="2200" dirty="0" err="1"/>
              <a:t>тәуелді</a:t>
            </a:r>
            <a:r>
              <a:rPr lang="ru-RU" sz="2200" dirty="0"/>
              <a:t> </a:t>
            </a:r>
            <a:r>
              <a:rPr lang="ru-RU" sz="2200" dirty="0" err="1"/>
              <a:t>болатын</a:t>
            </a:r>
            <a:r>
              <a:rPr lang="ru-RU" sz="2200" dirty="0"/>
              <a:t> </a:t>
            </a:r>
            <a:r>
              <a:rPr lang="ru-RU" sz="2200" dirty="0" err="1"/>
              <a:t>зерттеу</a:t>
            </a:r>
            <a:r>
              <a:rPr lang="ru-RU" sz="2200" dirty="0"/>
              <a:t> </a:t>
            </a:r>
            <a:r>
              <a:rPr lang="ru-RU" sz="2200" dirty="0" err="1"/>
              <a:t>саласы</a:t>
            </a:r>
            <a:r>
              <a:rPr lang="ru-RU" sz="2200" dirty="0" smtClean="0"/>
              <a:t>.</a:t>
            </a:r>
          </a:p>
          <a:p>
            <a:r>
              <a:rPr lang="ru-RU" sz="2200" dirty="0" err="1"/>
              <a:t>Компьютерлік</a:t>
            </a:r>
            <a:r>
              <a:rPr lang="ru-RU" sz="2200" dirty="0"/>
              <a:t> этика-</a:t>
            </a:r>
            <a:r>
              <a:rPr lang="ru-RU" sz="2200" dirty="0" err="1"/>
              <a:t>бұл</a:t>
            </a:r>
            <a:r>
              <a:rPr lang="ru-RU" sz="2200" dirty="0"/>
              <a:t> </a:t>
            </a:r>
            <a:r>
              <a:rPr lang="ru-RU" sz="2200" dirty="0" err="1"/>
              <a:t>жаңа</a:t>
            </a:r>
            <a:r>
              <a:rPr lang="ru-RU" sz="2200" dirty="0"/>
              <a:t> </a:t>
            </a:r>
            <a:r>
              <a:rPr lang="ru-RU" sz="2200" dirty="0" err="1"/>
              <a:t>бағыт</a:t>
            </a:r>
            <a:r>
              <a:rPr lang="ru-RU" sz="2200" dirty="0"/>
              <a:t>, </a:t>
            </a:r>
            <a:r>
              <a:rPr lang="ru-RU" sz="2200" dirty="0" err="1"/>
              <a:t>пәнаралық</a:t>
            </a:r>
            <a:r>
              <a:rPr lang="ru-RU" sz="2200" dirty="0"/>
              <a:t> </a:t>
            </a:r>
            <a:r>
              <a:rPr lang="ru-RU" sz="2200" dirty="0" err="1"/>
              <a:t>зерттеу</a:t>
            </a:r>
            <a:r>
              <a:rPr lang="ru-RU" sz="2200" dirty="0"/>
              <a:t> </a:t>
            </a:r>
            <a:r>
              <a:rPr lang="ru-RU" sz="2200" dirty="0" err="1"/>
              <a:t>саласы</a:t>
            </a:r>
            <a:r>
              <a:rPr lang="ru-RU" sz="2200" dirty="0"/>
              <a:t>, </a:t>
            </a:r>
            <a:r>
              <a:rPr lang="ru-RU" sz="2200" dirty="0" err="1"/>
              <a:t>ол</a:t>
            </a:r>
            <a:r>
              <a:rPr lang="ru-RU" sz="2200" dirty="0"/>
              <a:t> </a:t>
            </a:r>
            <a:r>
              <a:rPr lang="ru-RU" sz="2200" dirty="0" err="1"/>
              <a:t>әртүрлі</a:t>
            </a:r>
            <a:r>
              <a:rPr lang="ru-RU" sz="2200" dirty="0"/>
              <a:t> </a:t>
            </a:r>
            <a:r>
              <a:rPr lang="ru-RU" sz="2200" dirty="0" err="1"/>
              <a:t>мәселелерді</a:t>
            </a:r>
            <a:r>
              <a:rPr lang="ru-RU" sz="2200" dirty="0"/>
              <a:t> </a:t>
            </a:r>
            <a:r>
              <a:rPr lang="ru-RU" sz="2200" dirty="0" err="1"/>
              <a:t>зерттейді</a:t>
            </a:r>
            <a:r>
              <a:rPr lang="ru-RU" sz="2200" dirty="0"/>
              <a:t>: </a:t>
            </a:r>
            <a:r>
              <a:rPr lang="ru-RU" sz="2200" dirty="0" err="1"/>
              <a:t>техникалық</a:t>
            </a:r>
            <a:r>
              <a:rPr lang="ru-RU" sz="2200" dirty="0"/>
              <a:t>, </a:t>
            </a:r>
            <a:r>
              <a:rPr lang="ru-RU" sz="2200" dirty="0" err="1"/>
              <a:t>құқықтық</a:t>
            </a:r>
            <a:r>
              <a:rPr lang="ru-RU" sz="2200" dirty="0"/>
              <a:t>, </a:t>
            </a:r>
            <a:r>
              <a:rPr lang="ru-RU" sz="2200" dirty="0" err="1"/>
              <a:t>моральдық</a:t>
            </a:r>
            <a:r>
              <a:rPr lang="ru-RU" sz="2200" dirty="0"/>
              <a:t>, </a:t>
            </a:r>
            <a:r>
              <a:rPr lang="ru-RU" sz="2200" dirty="0" err="1"/>
              <a:t>саяси</a:t>
            </a:r>
            <a:r>
              <a:rPr lang="ru-RU" sz="2200" dirty="0"/>
              <a:t>, </a:t>
            </a:r>
            <a:r>
              <a:rPr lang="ru-RU" sz="2200" dirty="0" err="1"/>
              <a:t>әлеуметтік-философиялық</a:t>
            </a:r>
            <a:r>
              <a:rPr lang="ru-RU" sz="22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88431424"/>
      </p:ext>
    </p:extLst>
  </p:cSld>
  <p:clrMapOvr>
    <a:masterClrMapping/>
  </p:clrMapOvr>
</p:sld>
</file>

<file path=ppt/theme/theme1.xml><?xml version="1.0" encoding="utf-8"?>
<a:theme xmlns:a="http://schemas.openxmlformats.org/drawingml/2006/main" name="tf22874644">
  <a:themeElements>
    <a:clrScheme name="Custom 2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76923C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9">
      <a:majorFont>
        <a:latin typeface="Impact"/>
        <a:ea typeface=""/>
        <a:cs typeface=""/>
      </a:majorFont>
      <a:minorFont>
        <a:latin typeface="Arial"/>
        <a:ea typeface=""/>
        <a:cs typeface="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2">
          <a:schemeClr val="dk1">
            <a:shade val="50000"/>
          </a:schemeClr>
        </a:lnRef>
        <a:fillRef idx="1">
          <a:schemeClr val="dk1"/>
        </a:fillRef>
        <a:effectRef idx="0">
          <a:schemeClr val="dk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="" xmlns:thm15="http://schemas.microsoft.com/office/thememl/2012/main" name="Office_30307872_TF22874644" id="{93FE1A9D-736E-40CB-B67C-057CF5914018}" vid="{87467582-AE40-484C-8492-F76A7EBDCB0E}"/>
    </a:ext>
  </a:extLst>
</a:theme>
</file>

<file path=ppt/theme/theme2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EEA25CC0A0AC24199CDC46C25B8B0BC" ma:contentTypeVersion="10" ma:contentTypeDescription="Create a new document." ma:contentTypeScope="" ma:versionID="e3b47856d4cf355c0dacb39e1084d14f">
  <xsd:schema xmlns:xsd="http://www.w3.org/2001/XMLSchema" xmlns:xs="http://www.w3.org/2001/XMLSchema" xmlns:p="http://schemas.microsoft.com/office/2006/metadata/properties" xmlns:ns1="http://schemas.microsoft.com/sharepoint/v3" xmlns:ns2="6dc4bcd6-49db-4c07-9060-8acfc67cef9f" xmlns:ns3="fb0879af-3eba-417a-a55a-ffe6dcd6ca77" targetNamespace="http://schemas.microsoft.com/office/2006/metadata/properties" ma:root="true" ma:fieldsID="a845a615265fdb1f7b12cc65ac20ecbd" ns1:_="" ns2:_="" ns3:_="">
    <xsd:import namespace="http://schemas.microsoft.com/sharepoint/v3"/>
    <xsd:import namespace="6dc4bcd6-49db-4c07-9060-8acfc67cef9f"/>
    <xsd:import namespace="fb0879af-3eba-417a-a55a-ffe6dcd6ca7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3:SharedWithUsers" minOccurs="0"/>
                <xsd:element ref="ns3:SharedWithDetails" minOccurs="0"/>
                <xsd:element ref="ns3:LastSharedByUser" minOccurs="0"/>
                <xsd:element ref="ns3:LastSharedByTime" minOccurs="0"/>
                <xsd:element ref="ns1:_ip_UnifiedCompliancePolicyProperties" minOccurs="0"/>
                <xsd:element ref="ns1:_ip_UnifiedCompliancePolicyUIAction" minOccurs="0"/>
                <xsd:element ref="ns2:MediaServiceAuto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5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16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dc4bcd6-49db-4c07-9060-8acfc67cef9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7" nillable="true" ma:displayName="MediaServiceAutoTags" ma:internalName="MediaServiceAutoTag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b0879af-3eba-417a-a55a-ffe6dcd6ca77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3" nillable="true" ma:displayName="Last Shared By User" ma:hidden="true" ma:internalName="LastSharedByUser" ma:readOnly="true">
      <xsd:simpleType>
        <xsd:restriction base="dms:Note"/>
      </xsd:simpleType>
    </xsd:element>
    <xsd:element name="LastSharedByTime" ma:index="14" nillable="true" ma:displayName="Last Shared By Time" ma:hidden="true" ma:internalName="LastSharedByTime" ma:readOnly="true">
      <xsd:simpleType>
        <xsd:restriction base="dms:DateTim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3C31DB6-321D-4487-B0E2-6DD8623328A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58E1E7B-2E87-4FF3-8F3F-2C35BCD32914}">
  <ds:schemaRefs>
    <ds:schemaRef ds:uri="http://purl.org/dc/dcmitype/"/>
    <ds:schemaRef ds:uri="http://schemas.microsoft.com/sharepoint/v3"/>
    <ds:schemaRef ds:uri="http://purl.org/dc/elements/1.1/"/>
    <ds:schemaRef ds:uri="http://schemas.microsoft.com/office/2006/metadata/properties"/>
    <ds:schemaRef ds:uri="http://schemas.microsoft.com/office/2006/documentManagement/types"/>
    <ds:schemaRef ds:uri="6dc4bcd6-49db-4c07-9060-8acfc67cef9f"/>
    <ds:schemaRef ds:uri="http://schemas.microsoft.com/office/infopath/2007/PartnerControls"/>
    <ds:schemaRef ds:uri="http://purl.org/dc/terms/"/>
    <ds:schemaRef ds:uri="fb0879af-3eba-417a-a55a-ffe6dcd6ca77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B385ACAB-C996-4B2F-9E78-9D032D37D87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6dc4bcd6-49db-4c07-9060-8acfc67cef9f"/>
    <ds:schemaRef ds:uri="fb0879af-3eba-417a-a55a-ffe6dcd6ca7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tf22874644</Template>
  <TotalTime>0</TotalTime>
  <Words>604</Words>
  <Application>Microsoft Office PowerPoint</Application>
  <PresentationFormat>Произвольный</PresentationFormat>
  <Paragraphs>53</Paragraphs>
  <Slides>11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tf22874644</vt:lpstr>
      <vt:lpstr>Тілдік ресурстар</vt:lpstr>
      <vt:lpstr>Дәріс жоспары </vt:lpstr>
      <vt:lpstr>Кәсіби этика Кәсіби этика принциптері</vt:lpstr>
      <vt:lpstr>Этика міндеттері:</vt:lpstr>
      <vt:lpstr>Презентация PowerPoint</vt:lpstr>
      <vt:lpstr>Кәсіби этика принциптері:</vt:lpstr>
      <vt:lpstr>Кәсіби этика принциптері:</vt:lpstr>
      <vt:lpstr>Кәсіби этика принциптері:</vt:lpstr>
      <vt:lpstr>Компьютерлік этика</vt:lpstr>
      <vt:lpstr>Компьютерлік этика зерттейтін мәселелер:</vt:lpstr>
      <vt:lpstr>Сұрақтар?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2020-07-06T05:37:12Z</dcterms:created>
  <dcterms:modified xsi:type="dcterms:W3CDTF">2021-11-05T11:29:36Z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0x010100DEEA25CC0A0AC24199CDC46C25B8B0BC</vt:lpwstr>
  </property>
</Properties>
</file>